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sldIdLst>
    <p:sldId id="482" r:id="rId2"/>
    <p:sldId id="483" r:id="rId3"/>
  </p:sldIdLst>
  <p:sldSz cx="12192000" cy="6858000"/>
  <p:notesSz cx="6889750" cy="1002188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oritz Klatthaar" initials="MK" lastIdx="1" clrIdx="0">
    <p:extLst>
      <p:ext uri="{19B8F6BF-5375-455C-9EA6-DF929625EA0E}">
        <p15:presenceInfo xmlns:p15="http://schemas.microsoft.com/office/powerpoint/2012/main" userId="Moritz Klatthaa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300"/>
    <a:srgbClr val="97B66C"/>
    <a:srgbClr val="0078C0"/>
    <a:srgbClr val="F2F2F2"/>
    <a:srgbClr val="96B56B"/>
    <a:srgbClr val="9EB778"/>
    <a:srgbClr val="79B5D9"/>
    <a:srgbClr val="F28C00"/>
    <a:srgbClr val="F2BF79"/>
    <a:srgbClr val="ADC38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33" autoAdjust="0"/>
    <p:restoredTop sz="62200" autoAdjust="0"/>
  </p:normalViewPr>
  <p:slideViewPr>
    <p:cSldViewPr showGuides="1">
      <p:cViewPr varScale="1">
        <p:scale>
          <a:sx n="50" d="100"/>
          <a:sy n="50" d="100"/>
        </p:scale>
        <p:origin x="1642" y="43"/>
      </p:cViewPr>
      <p:guideLst>
        <p:guide orient="horz" pos="2160"/>
        <p:guide pos="3840"/>
      </p:guideLst>
    </p:cSldViewPr>
  </p:slideViewPr>
  <p:notesTextViewPr>
    <p:cViewPr>
      <p:scale>
        <a:sx n="3" d="2"/>
        <a:sy n="3" d="2"/>
      </p:scale>
      <p:origin x="0" y="0"/>
    </p:cViewPr>
  </p:notesTextViewPr>
  <p:sorterViewPr>
    <p:cViewPr varScale="1">
      <p:scale>
        <a:sx n="100" d="100"/>
        <a:sy n="100" d="100"/>
      </p:scale>
      <p:origin x="0" y="0"/>
    </p:cViewPr>
  </p:sorterViewPr>
  <p:notesViewPr>
    <p:cSldViewPr>
      <p:cViewPr varScale="1">
        <p:scale>
          <a:sx n="84" d="100"/>
          <a:sy n="84" d="100"/>
        </p:scale>
        <p:origin x="319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85558" cy="502835"/>
          </a:xfrm>
          <a:prstGeom prst="rect">
            <a:avLst/>
          </a:prstGeom>
        </p:spPr>
        <p:txBody>
          <a:bodyPr vert="horz" lIns="96634" tIns="48317" rIns="96634" bIns="48317" rtlCol="0"/>
          <a:lstStyle>
            <a:lvl1pPr algn="l">
              <a:defRPr sz="1300"/>
            </a:lvl1pPr>
          </a:lstStyle>
          <a:p>
            <a:endParaRPr lang="de-DE"/>
          </a:p>
        </p:txBody>
      </p:sp>
      <p:sp>
        <p:nvSpPr>
          <p:cNvPr id="3" name="Datumsplatzhalter 2"/>
          <p:cNvSpPr>
            <a:spLocks noGrp="1"/>
          </p:cNvSpPr>
          <p:nvPr>
            <p:ph type="dt" idx="1"/>
          </p:nvPr>
        </p:nvSpPr>
        <p:spPr>
          <a:xfrm>
            <a:off x="3902597" y="0"/>
            <a:ext cx="2985558" cy="502835"/>
          </a:xfrm>
          <a:prstGeom prst="rect">
            <a:avLst/>
          </a:prstGeom>
        </p:spPr>
        <p:txBody>
          <a:bodyPr vert="horz" lIns="96634" tIns="48317" rIns="96634" bIns="48317" rtlCol="0"/>
          <a:lstStyle>
            <a:lvl1pPr algn="r">
              <a:defRPr sz="1300"/>
            </a:lvl1pPr>
          </a:lstStyle>
          <a:p>
            <a:fld id="{B1359025-3C63-43C4-8B0E-710151024EA7}" type="datetimeFigureOut">
              <a:rPr lang="de-DE" smtClean="0"/>
              <a:t>28.07.2023</a:t>
            </a:fld>
            <a:endParaRPr lang="de-DE"/>
          </a:p>
        </p:txBody>
      </p:sp>
      <p:sp>
        <p:nvSpPr>
          <p:cNvPr id="4" name="Folienbildplatzhalter 3"/>
          <p:cNvSpPr>
            <a:spLocks noGrp="1" noRot="1" noChangeAspect="1"/>
          </p:cNvSpPr>
          <p:nvPr>
            <p:ph type="sldImg" idx="2"/>
          </p:nvPr>
        </p:nvSpPr>
        <p:spPr>
          <a:xfrm>
            <a:off x="438150" y="1252538"/>
            <a:ext cx="6013450" cy="3382962"/>
          </a:xfrm>
          <a:prstGeom prst="rect">
            <a:avLst/>
          </a:prstGeom>
          <a:noFill/>
          <a:ln w="12700">
            <a:solidFill>
              <a:prstClr val="black"/>
            </a:solidFill>
          </a:ln>
        </p:spPr>
        <p:txBody>
          <a:bodyPr vert="horz" lIns="96634" tIns="48317" rIns="96634" bIns="48317" rtlCol="0" anchor="ctr"/>
          <a:lstStyle/>
          <a:p>
            <a:endParaRPr lang="de-DE"/>
          </a:p>
        </p:txBody>
      </p:sp>
      <p:sp>
        <p:nvSpPr>
          <p:cNvPr id="5" name="Notizenplatzhalter 4"/>
          <p:cNvSpPr>
            <a:spLocks noGrp="1"/>
          </p:cNvSpPr>
          <p:nvPr>
            <p:ph type="body" sz="quarter" idx="3"/>
          </p:nvPr>
        </p:nvSpPr>
        <p:spPr>
          <a:xfrm>
            <a:off x="688975" y="4823034"/>
            <a:ext cx="5511800" cy="3946118"/>
          </a:xfrm>
          <a:prstGeom prst="rect">
            <a:avLst/>
          </a:prstGeom>
        </p:spPr>
        <p:txBody>
          <a:bodyPr vert="horz" lIns="96634" tIns="48317" rIns="96634" bIns="48317"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519055"/>
            <a:ext cx="2985558" cy="502834"/>
          </a:xfrm>
          <a:prstGeom prst="rect">
            <a:avLst/>
          </a:prstGeom>
        </p:spPr>
        <p:txBody>
          <a:bodyPr vert="horz" lIns="96634" tIns="48317" rIns="96634" bIns="48317" rtlCol="0" anchor="b"/>
          <a:lstStyle>
            <a:lvl1pPr algn="l">
              <a:defRPr sz="1300"/>
            </a:lvl1pPr>
          </a:lstStyle>
          <a:p>
            <a:endParaRPr lang="de-DE"/>
          </a:p>
        </p:txBody>
      </p:sp>
      <p:sp>
        <p:nvSpPr>
          <p:cNvPr id="7" name="Foliennummernplatzhalter 6"/>
          <p:cNvSpPr>
            <a:spLocks noGrp="1"/>
          </p:cNvSpPr>
          <p:nvPr>
            <p:ph type="sldNum" sz="quarter" idx="5"/>
          </p:nvPr>
        </p:nvSpPr>
        <p:spPr>
          <a:xfrm>
            <a:off x="3902597" y="9519055"/>
            <a:ext cx="2985558" cy="502834"/>
          </a:xfrm>
          <a:prstGeom prst="rect">
            <a:avLst/>
          </a:prstGeom>
        </p:spPr>
        <p:txBody>
          <a:bodyPr vert="horz" lIns="96634" tIns="48317" rIns="96634" bIns="48317" rtlCol="0" anchor="b"/>
          <a:lstStyle>
            <a:lvl1pPr algn="r">
              <a:defRPr sz="1300"/>
            </a:lvl1pPr>
          </a:lstStyle>
          <a:p>
            <a:fld id="{D750CF58-F8AE-4306-91E6-E5B4FBFABC01}" type="slidenum">
              <a:rPr lang="de-DE" smtClean="0"/>
              <a:t>‹Nr.›</a:t>
            </a:fld>
            <a:endParaRPr lang="de-DE"/>
          </a:p>
        </p:txBody>
      </p:sp>
    </p:spTree>
    <p:extLst>
      <p:ext uri="{BB962C8B-B14F-4D97-AF65-F5344CB8AC3E}">
        <p14:creationId xmlns:p14="http://schemas.microsoft.com/office/powerpoint/2010/main" val="9865267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750CF58-F8AE-4306-91E6-E5B4FBFABC01}" type="slidenum">
              <a:rPr lang="de-DE" smtClean="0"/>
              <a:t>1</a:t>
            </a:fld>
            <a:endParaRPr lang="de-DE"/>
          </a:p>
        </p:txBody>
      </p:sp>
    </p:spTree>
    <p:extLst>
      <p:ext uri="{BB962C8B-B14F-4D97-AF65-F5344CB8AC3E}">
        <p14:creationId xmlns:p14="http://schemas.microsoft.com/office/powerpoint/2010/main" val="6542257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750CF58-F8AE-4306-91E6-E5B4FBFABC01}" type="slidenum">
              <a:rPr lang="de-DE" smtClean="0"/>
              <a:t>2</a:t>
            </a:fld>
            <a:endParaRPr lang="de-DE"/>
          </a:p>
        </p:txBody>
      </p:sp>
    </p:spTree>
    <p:extLst>
      <p:ext uri="{BB962C8B-B14F-4D97-AF65-F5344CB8AC3E}">
        <p14:creationId xmlns:p14="http://schemas.microsoft.com/office/powerpoint/2010/main" val="21852919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2E4DB1-9E18-419C-AB3D-BD869B99274F}"/>
              </a:ext>
            </a:extLst>
          </p:cNvPr>
          <p:cNvSpPr>
            <a:spLocks noGrp="1"/>
          </p:cNvSpPr>
          <p:nvPr>
            <p:ph type="ctrTitle"/>
          </p:nvPr>
        </p:nvSpPr>
        <p:spPr>
          <a:xfrm>
            <a:off x="300038" y="1268412"/>
            <a:ext cx="5976000" cy="3656515"/>
          </a:xfrm>
        </p:spPr>
        <p:txBody>
          <a:bodyPr anchor="t"/>
          <a:lstStyle>
            <a:lvl1pPr algn="l">
              <a:defRPr sz="6000"/>
            </a:lvl1pPr>
          </a:lstStyle>
          <a:p>
            <a:r>
              <a:rPr lang="de-DE"/>
              <a:t>Titelmasterformat durch Klicken bearbeiten</a:t>
            </a:r>
            <a:endParaRPr lang="de-DE" dirty="0"/>
          </a:p>
        </p:txBody>
      </p:sp>
      <p:sp>
        <p:nvSpPr>
          <p:cNvPr id="3" name="Untertitel 2">
            <a:extLst>
              <a:ext uri="{FF2B5EF4-FFF2-40B4-BE49-F238E27FC236}">
                <a16:creationId xmlns:a16="http://schemas.microsoft.com/office/drawing/2014/main" id="{0F49FBC8-B96B-455F-85D7-9A804472D1CC}"/>
              </a:ext>
            </a:extLst>
          </p:cNvPr>
          <p:cNvSpPr>
            <a:spLocks noGrp="1"/>
          </p:cNvSpPr>
          <p:nvPr>
            <p:ph type="subTitle" idx="1"/>
          </p:nvPr>
        </p:nvSpPr>
        <p:spPr>
          <a:xfrm>
            <a:off x="300037" y="5208436"/>
            <a:ext cx="5975351" cy="1396536"/>
          </a:xfrm>
        </p:spPr>
        <p:txBody>
          <a:bodyPr anchor="b"/>
          <a:lstStyle>
            <a:lvl1pPr marL="0" indent="0" algn="l">
              <a:buNone/>
              <a:defRPr sz="15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endParaRPr lang="de-DE" dirty="0"/>
          </a:p>
        </p:txBody>
      </p:sp>
      <p:sp>
        <p:nvSpPr>
          <p:cNvPr id="8" name="Bildplatzhalter 9">
            <a:extLst>
              <a:ext uri="{FF2B5EF4-FFF2-40B4-BE49-F238E27FC236}">
                <a16:creationId xmlns:a16="http://schemas.microsoft.com/office/drawing/2014/main" id="{8F2F4E45-6575-48BB-B7F1-A75E8397FF25}"/>
              </a:ext>
            </a:extLst>
          </p:cNvPr>
          <p:cNvSpPr>
            <a:spLocks noGrp="1"/>
          </p:cNvSpPr>
          <p:nvPr>
            <p:ph type="pic" sz="quarter" idx="14"/>
          </p:nvPr>
        </p:nvSpPr>
        <p:spPr>
          <a:xfrm>
            <a:off x="6575425" y="1268412"/>
            <a:ext cx="5316538" cy="5292936"/>
          </a:xfrm>
          <a:solidFill>
            <a:schemeClr val="accent4"/>
          </a:solidFill>
        </p:spPr>
        <p:txBody>
          <a:bodyPr anchor="ctr"/>
          <a:lstStyle>
            <a:lvl1pPr marL="0" indent="0" algn="ctr">
              <a:buNone/>
              <a:defRPr/>
            </a:lvl1pPr>
          </a:lstStyle>
          <a:p>
            <a:r>
              <a:rPr lang="de-DE"/>
              <a:t>Bild durch Klicken auf Symbol hinzufügen</a:t>
            </a:r>
          </a:p>
        </p:txBody>
      </p:sp>
    </p:spTree>
    <p:extLst>
      <p:ext uri="{BB962C8B-B14F-4D97-AF65-F5344CB8AC3E}">
        <p14:creationId xmlns:p14="http://schemas.microsoft.com/office/powerpoint/2010/main" val="34314250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ur Bild (breit)">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9CC3A946-E7EC-4D51-87A3-19E575867BA7}"/>
              </a:ext>
            </a:extLst>
          </p:cNvPr>
          <p:cNvSpPr>
            <a:spLocks noGrp="1"/>
          </p:cNvSpPr>
          <p:nvPr>
            <p:ph type="dt" sz="half" idx="10"/>
          </p:nvPr>
        </p:nvSpPr>
        <p:spPr/>
        <p:txBody>
          <a:bodyPr/>
          <a:lstStyle/>
          <a:p>
            <a:r>
              <a:rPr lang="de-DE"/>
              <a:t>Name des Kapitels (optional)</a:t>
            </a:r>
          </a:p>
        </p:txBody>
      </p:sp>
      <p:sp>
        <p:nvSpPr>
          <p:cNvPr id="4" name="Fußzeilenplatzhalter 3">
            <a:extLst>
              <a:ext uri="{FF2B5EF4-FFF2-40B4-BE49-F238E27FC236}">
                <a16:creationId xmlns:a16="http://schemas.microsoft.com/office/drawing/2014/main" id="{44808FC6-327C-4182-897F-6FF17A4025D8}"/>
              </a:ext>
            </a:extLst>
          </p:cNvPr>
          <p:cNvSpPr>
            <a:spLocks noGrp="1"/>
          </p:cNvSpPr>
          <p:nvPr>
            <p:ph type="ftr" sz="quarter" idx="11"/>
          </p:nvPr>
        </p:nvSpPr>
        <p:spPr/>
        <p:txBody>
          <a:bodyPr/>
          <a:lstStyle/>
          <a:p>
            <a:r>
              <a:rPr lang="de-DE"/>
              <a:t>Organspende und Bewertungskompetenz im Biologieunterricht</a:t>
            </a:r>
          </a:p>
        </p:txBody>
      </p:sp>
      <p:sp>
        <p:nvSpPr>
          <p:cNvPr id="5" name="Foliennummernplatzhalter 4">
            <a:extLst>
              <a:ext uri="{FF2B5EF4-FFF2-40B4-BE49-F238E27FC236}">
                <a16:creationId xmlns:a16="http://schemas.microsoft.com/office/drawing/2014/main" id="{F3641FB9-0988-48DA-96F1-6F030438C00D}"/>
              </a:ext>
            </a:extLst>
          </p:cNvPr>
          <p:cNvSpPr>
            <a:spLocks noGrp="1"/>
          </p:cNvSpPr>
          <p:nvPr>
            <p:ph type="sldNum" sz="quarter" idx="12"/>
          </p:nvPr>
        </p:nvSpPr>
        <p:spPr/>
        <p:txBody>
          <a:bodyPr/>
          <a:lstStyle/>
          <a:p>
            <a:fld id="{968FC3C1-8B2E-4CF4-97FE-57A4E19AC873}" type="slidenum">
              <a:rPr lang="de-DE" smtClean="0"/>
              <a:t>‹Nr.›</a:t>
            </a:fld>
            <a:endParaRPr lang="de-DE"/>
          </a:p>
        </p:txBody>
      </p:sp>
      <p:sp>
        <p:nvSpPr>
          <p:cNvPr id="9" name="Bildplatzhalter 9">
            <a:extLst>
              <a:ext uri="{FF2B5EF4-FFF2-40B4-BE49-F238E27FC236}">
                <a16:creationId xmlns:a16="http://schemas.microsoft.com/office/drawing/2014/main" id="{02B1BBEC-2C7A-44FF-9604-43F3B9CC2EF9}"/>
              </a:ext>
            </a:extLst>
          </p:cNvPr>
          <p:cNvSpPr>
            <a:spLocks noGrp="1"/>
          </p:cNvSpPr>
          <p:nvPr>
            <p:ph type="pic" sz="quarter" idx="15"/>
          </p:nvPr>
        </p:nvSpPr>
        <p:spPr>
          <a:xfrm>
            <a:off x="300038" y="1268412"/>
            <a:ext cx="11591923" cy="4968875"/>
          </a:xfrm>
          <a:solidFill>
            <a:schemeClr val="accent4"/>
          </a:solidFill>
        </p:spPr>
        <p:txBody>
          <a:bodyPr anchor="ctr"/>
          <a:lstStyle>
            <a:lvl1pPr marL="0" indent="0" algn="ctr">
              <a:buNone/>
              <a:defRPr/>
            </a:lvl1pPr>
          </a:lstStyle>
          <a:p>
            <a:r>
              <a:rPr lang="de-DE"/>
              <a:t>Bild durch Klicken auf Symbol hinzufügen</a:t>
            </a:r>
          </a:p>
        </p:txBody>
      </p:sp>
    </p:spTree>
    <p:extLst>
      <p:ext uri="{BB962C8B-B14F-4D97-AF65-F5344CB8AC3E}">
        <p14:creationId xmlns:p14="http://schemas.microsoft.com/office/powerpoint/2010/main" val="7369753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ollbild">
    <p:spTree>
      <p:nvGrpSpPr>
        <p:cNvPr id="1" name=""/>
        <p:cNvGrpSpPr/>
        <p:nvPr/>
      </p:nvGrpSpPr>
      <p:grpSpPr>
        <a:xfrm>
          <a:off x="0" y="0"/>
          <a:ext cx="0" cy="0"/>
          <a:chOff x="0" y="0"/>
          <a:chExt cx="0" cy="0"/>
        </a:xfrm>
      </p:grpSpPr>
      <p:sp>
        <p:nvSpPr>
          <p:cNvPr id="9" name="Bildplatzhalter 9">
            <a:extLst>
              <a:ext uri="{FF2B5EF4-FFF2-40B4-BE49-F238E27FC236}">
                <a16:creationId xmlns:a16="http://schemas.microsoft.com/office/drawing/2014/main" id="{02B1BBEC-2C7A-44FF-9604-43F3B9CC2EF9}"/>
              </a:ext>
            </a:extLst>
          </p:cNvPr>
          <p:cNvSpPr>
            <a:spLocks noGrp="1"/>
          </p:cNvSpPr>
          <p:nvPr>
            <p:ph type="pic" sz="quarter" idx="15"/>
          </p:nvPr>
        </p:nvSpPr>
        <p:spPr>
          <a:xfrm>
            <a:off x="0" y="0"/>
            <a:ext cx="12192000" cy="6858000"/>
          </a:xfrm>
          <a:solidFill>
            <a:schemeClr val="accent4"/>
          </a:solidFill>
        </p:spPr>
        <p:txBody>
          <a:bodyPr anchor="ctr"/>
          <a:lstStyle>
            <a:lvl1pPr marL="0" indent="0" algn="ctr">
              <a:buNone/>
              <a:defRPr/>
            </a:lvl1pPr>
          </a:lstStyle>
          <a:p>
            <a:r>
              <a:rPr lang="de-DE"/>
              <a:t>Bild durch Klicken auf Symbol hinzufügen</a:t>
            </a:r>
          </a:p>
        </p:txBody>
      </p:sp>
    </p:spTree>
    <p:extLst>
      <p:ext uri="{BB962C8B-B14F-4D97-AF65-F5344CB8AC3E}">
        <p14:creationId xmlns:p14="http://schemas.microsoft.com/office/powerpoint/2010/main" val="7730673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349F72-06D0-43C4-95DD-BC6F63771CD1}"/>
              </a:ext>
            </a:extLst>
          </p:cNvPr>
          <p:cNvSpPr>
            <a:spLocks noGrp="1"/>
          </p:cNvSpPr>
          <p:nvPr>
            <p:ph type="title" hasCustomPrompt="1"/>
          </p:nvPr>
        </p:nvSpPr>
        <p:spPr/>
        <p:txBody>
          <a:bodyPr/>
          <a:lstStyle>
            <a:lvl1pPr>
              <a:defRPr/>
            </a:lvl1pPr>
          </a:lstStyle>
          <a:p>
            <a:r>
              <a:rPr lang="de-DE" dirty="0"/>
              <a:t>Titel</a:t>
            </a:r>
          </a:p>
        </p:txBody>
      </p:sp>
      <p:sp>
        <p:nvSpPr>
          <p:cNvPr id="3" name="Datumsplatzhalter 2">
            <a:extLst>
              <a:ext uri="{FF2B5EF4-FFF2-40B4-BE49-F238E27FC236}">
                <a16:creationId xmlns:a16="http://schemas.microsoft.com/office/drawing/2014/main" id="{9CC3A946-E7EC-4D51-87A3-19E575867BA7}"/>
              </a:ext>
            </a:extLst>
          </p:cNvPr>
          <p:cNvSpPr>
            <a:spLocks noGrp="1"/>
          </p:cNvSpPr>
          <p:nvPr>
            <p:ph type="dt" sz="half" idx="10"/>
          </p:nvPr>
        </p:nvSpPr>
        <p:spPr/>
        <p:txBody>
          <a:bodyPr/>
          <a:lstStyle/>
          <a:p>
            <a:r>
              <a:rPr lang="de-DE"/>
              <a:t>Name des Kapitels (optional)</a:t>
            </a:r>
          </a:p>
        </p:txBody>
      </p:sp>
      <p:sp>
        <p:nvSpPr>
          <p:cNvPr id="4" name="Fußzeilenplatzhalter 3">
            <a:extLst>
              <a:ext uri="{FF2B5EF4-FFF2-40B4-BE49-F238E27FC236}">
                <a16:creationId xmlns:a16="http://schemas.microsoft.com/office/drawing/2014/main" id="{44808FC6-327C-4182-897F-6FF17A4025D8}"/>
              </a:ext>
            </a:extLst>
          </p:cNvPr>
          <p:cNvSpPr>
            <a:spLocks noGrp="1"/>
          </p:cNvSpPr>
          <p:nvPr>
            <p:ph type="ftr" sz="quarter" idx="11"/>
          </p:nvPr>
        </p:nvSpPr>
        <p:spPr/>
        <p:txBody>
          <a:bodyPr/>
          <a:lstStyle/>
          <a:p>
            <a:r>
              <a:rPr lang="de-DE"/>
              <a:t>Organspende und Bewertungskompetenz im Biologieunterricht</a:t>
            </a:r>
          </a:p>
        </p:txBody>
      </p:sp>
      <p:sp>
        <p:nvSpPr>
          <p:cNvPr id="5" name="Foliennummernplatzhalter 4">
            <a:extLst>
              <a:ext uri="{FF2B5EF4-FFF2-40B4-BE49-F238E27FC236}">
                <a16:creationId xmlns:a16="http://schemas.microsoft.com/office/drawing/2014/main" id="{F3641FB9-0988-48DA-96F1-6F030438C00D}"/>
              </a:ext>
            </a:extLst>
          </p:cNvPr>
          <p:cNvSpPr>
            <a:spLocks noGrp="1"/>
          </p:cNvSpPr>
          <p:nvPr>
            <p:ph type="sldNum" sz="quarter" idx="12"/>
          </p:nvPr>
        </p:nvSpPr>
        <p:spPr/>
        <p:txBody>
          <a:bodyPr/>
          <a:lstStyle/>
          <a:p>
            <a:fld id="{968FC3C1-8B2E-4CF4-97FE-57A4E19AC873}" type="slidenum">
              <a:rPr lang="de-DE" smtClean="0"/>
              <a:t>‹Nr.›</a:t>
            </a:fld>
            <a:endParaRPr lang="de-DE"/>
          </a:p>
        </p:txBody>
      </p:sp>
    </p:spTree>
    <p:extLst>
      <p:ext uri="{BB962C8B-B14F-4D97-AF65-F5344CB8AC3E}">
        <p14:creationId xmlns:p14="http://schemas.microsoft.com/office/powerpoint/2010/main" val="27558229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A5D2A20E-A742-4D97-A6EE-053013FE5DAC}"/>
              </a:ext>
            </a:extLst>
          </p:cNvPr>
          <p:cNvSpPr>
            <a:spLocks noGrp="1"/>
          </p:cNvSpPr>
          <p:nvPr>
            <p:ph type="dt" sz="half" idx="10"/>
          </p:nvPr>
        </p:nvSpPr>
        <p:spPr/>
        <p:txBody>
          <a:bodyPr/>
          <a:lstStyle/>
          <a:p>
            <a:r>
              <a:rPr lang="de-DE"/>
              <a:t>Name des Kapitels (optional)</a:t>
            </a:r>
          </a:p>
        </p:txBody>
      </p:sp>
      <p:sp>
        <p:nvSpPr>
          <p:cNvPr id="3" name="Fußzeilenplatzhalter 2">
            <a:extLst>
              <a:ext uri="{FF2B5EF4-FFF2-40B4-BE49-F238E27FC236}">
                <a16:creationId xmlns:a16="http://schemas.microsoft.com/office/drawing/2014/main" id="{503D3AE9-F8AA-426F-A679-BB57EC884EE1}"/>
              </a:ext>
            </a:extLst>
          </p:cNvPr>
          <p:cNvSpPr>
            <a:spLocks noGrp="1"/>
          </p:cNvSpPr>
          <p:nvPr>
            <p:ph type="ftr" sz="quarter" idx="11"/>
          </p:nvPr>
        </p:nvSpPr>
        <p:spPr/>
        <p:txBody>
          <a:bodyPr/>
          <a:lstStyle/>
          <a:p>
            <a:r>
              <a:rPr lang="de-DE"/>
              <a:t>Organspende und Bewertungskompetenz im Biologieunterricht</a:t>
            </a:r>
          </a:p>
        </p:txBody>
      </p:sp>
      <p:sp>
        <p:nvSpPr>
          <p:cNvPr id="4" name="Foliennummernplatzhalter 3">
            <a:extLst>
              <a:ext uri="{FF2B5EF4-FFF2-40B4-BE49-F238E27FC236}">
                <a16:creationId xmlns:a16="http://schemas.microsoft.com/office/drawing/2014/main" id="{1930ADF6-A91F-4CC3-A7AC-E55FF446D183}"/>
              </a:ext>
            </a:extLst>
          </p:cNvPr>
          <p:cNvSpPr>
            <a:spLocks noGrp="1"/>
          </p:cNvSpPr>
          <p:nvPr>
            <p:ph type="sldNum" sz="quarter" idx="12"/>
          </p:nvPr>
        </p:nvSpPr>
        <p:spPr/>
        <p:txBody>
          <a:bodyPr/>
          <a:lstStyle/>
          <a:p>
            <a:fld id="{968FC3C1-8B2E-4CF4-97FE-57A4E19AC873}" type="slidenum">
              <a:rPr lang="de-DE" smtClean="0"/>
              <a:t>‹Nr.›</a:t>
            </a:fld>
            <a:endParaRPr lang="de-DE"/>
          </a:p>
        </p:txBody>
      </p:sp>
    </p:spTree>
    <p:extLst>
      <p:ext uri="{BB962C8B-B14F-4D97-AF65-F5344CB8AC3E}">
        <p14:creationId xmlns:p14="http://schemas.microsoft.com/office/powerpoint/2010/main" val="27942636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n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2E4DB1-9E18-419C-AB3D-BD869B99274F}"/>
              </a:ext>
            </a:extLst>
          </p:cNvPr>
          <p:cNvSpPr>
            <a:spLocks noGrp="1"/>
          </p:cNvSpPr>
          <p:nvPr>
            <p:ph type="ctrTitle"/>
          </p:nvPr>
        </p:nvSpPr>
        <p:spPr>
          <a:xfrm>
            <a:off x="300037" y="1306513"/>
            <a:ext cx="11593185" cy="1690439"/>
          </a:xfrm>
        </p:spPr>
        <p:txBody>
          <a:bodyPr anchor="t"/>
          <a:lstStyle>
            <a:lvl1pPr algn="l">
              <a:defRPr sz="4000"/>
            </a:lvl1pPr>
          </a:lstStyle>
          <a:p>
            <a:r>
              <a:rPr lang="de-DE"/>
              <a:t>Titelmasterformat durch Klicken bearbeiten</a:t>
            </a:r>
            <a:endParaRPr lang="de-DE" dirty="0"/>
          </a:p>
        </p:txBody>
      </p:sp>
      <p:sp>
        <p:nvSpPr>
          <p:cNvPr id="3" name="Untertitel 2">
            <a:extLst>
              <a:ext uri="{FF2B5EF4-FFF2-40B4-BE49-F238E27FC236}">
                <a16:creationId xmlns:a16="http://schemas.microsoft.com/office/drawing/2014/main" id="{0F49FBC8-B96B-455F-85D7-9A804472D1CC}"/>
              </a:ext>
            </a:extLst>
          </p:cNvPr>
          <p:cNvSpPr>
            <a:spLocks noGrp="1"/>
          </p:cNvSpPr>
          <p:nvPr>
            <p:ph type="subTitle" idx="1"/>
          </p:nvPr>
        </p:nvSpPr>
        <p:spPr>
          <a:xfrm>
            <a:off x="300037" y="3248980"/>
            <a:ext cx="11591926" cy="3355992"/>
          </a:xfrm>
        </p:spPr>
        <p:txBody>
          <a:bodyPr anchor="b"/>
          <a:lstStyle>
            <a:lvl1pPr marL="0" indent="0" algn="l">
              <a:buNone/>
              <a:defRPr sz="15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endParaRPr lang="de-DE" dirty="0"/>
          </a:p>
        </p:txBody>
      </p:sp>
    </p:spTree>
    <p:extLst>
      <p:ext uri="{BB962C8B-B14F-4D97-AF65-F5344CB8AC3E}">
        <p14:creationId xmlns:p14="http://schemas.microsoft.com/office/powerpoint/2010/main" val="27949302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Kap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2E4DB1-9E18-419C-AB3D-BD869B99274F}"/>
              </a:ext>
            </a:extLst>
          </p:cNvPr>
          <p:cNvSpPr>
            <a:spLocks noGrp="1"/>
          </p:cNvSpPr>
          <p:nvPr>
            <p:ph type="ctrTitle"/>
          </p:nvPr>
        </p:nvSpPr>
        <p:spPr>
          <a:xfrm>
            <a:off x="300038" y="1306513"/>
            <a:ext cx="5976000" cy="3642276"/>
          </a:xfrm>
        </p:spPr>
        <p:txBody>
          <a:bodyPr anchor="t"/>
          <a:lstStyle>
            <a:lvl1pPr algn="l">
              <a:defRPr sz="4000"/>
            </a:lvl1pPr>
          </a:lstStyle>
          <a:p>
            <a:r>
              <a:rPr lang="de-DE"/>
              <a:t>Titelmasterformat durch Klicken bearbeiten</a:t>
            </a:r>
            <a:endParaRPr lang="de-DE" dirty="0"/>
          </a:p>
        </p:txBody>
      </p:sp>
      <p:sp>
        <p:nvSpPr>
          <p:cNvPr id="3" name="Untertitel 2">
            <a:extLst>
              <a:ext uri="{FF2B5EF4-FFF2-40B4-BE49-F238E27FC236}">
                <a16:creationId xmlns:a16="http://schemas.microsoft.com/office/drawing/2014/main" id="{0F49FBC8-B96B-455F-85D7-9A804472D1CC}"/>
              </a:ext>
            </a:extLst>
          </p:cNvPr>
          <p:cNvSpPr>
            <a:spLocks noGrp="1"/>
          </p:cNvSpPr>
          <p:nvPr>
            <p:ph type="subTitle" idx="1"/>
          </p:nvPr>
        </p:nvSpPr>
        <p:spPr>
          <a:xfrm>
            <a:off x="300037" y="5208436"/>
            <a:ext cx="5975351" cy="1396536"/>
          </a:xfrm>
        </p:spPr>
        <p:txBody>
          <a:bodyPr anchor="b"/>
          <a:lstStyle>
            <a:lvl1pPr marL="0" indent="0" algn="l">
              <a:buNone/>
              <a:defRPr sz="15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endParaRPr lang="de-DE" dirty="0"/>
          </a:p>
        </p:txBody>
      </p:sp>
      <p:sp>
        <p:nvSpPr>
          <p:cNvPr id="8" name="Bildplatzhalter 9">
            <a:extLst>
              <a:ext uri="{FF2B5EF4-FFF2-40B4-BE49-F238E27FC236}">
                <a16:creationId xmlns:a16="http://schemas.microsoft.com/office/drawing/2014/main" id="{8F2F4E45-6575-48BB-B7F1-A75E8397FF25}"/>
              </a:ext>
            </a:extLst>
          </p:cNvPr>
          <p:cNvSpPr>
            <a:spLocks noGrp="1"/>
          </p:cNvSpPr>
          <p:nvPr>
            <p:ph type="pic" sz="quarter" idx="14"/>
          </p:nvPr>
        </p:nvSpPr>
        <p:spPr>
          <a:xfrm>
            <a:off x="6575425" y="1268412"/>
            <a:ext cx="5316538" cy="5292936"/>
          </a:xfrm>
          <a:solidFill>
            <a:schemeClr val="accent4"/>
          </a:solidFill>
        </p:spPr>
        <p:txBody>
          <a:bodyPr anchor="ctr"/>
          <a:lstStyle>
            <a:lvl1pPr marL="0" indent="0" algn="ctr">
              <a:buNone/>
              <a:defRPr/>
            </a:lvl1pPr>
          </a:lstStyle>
          <a:p>
            <a:r>
              <a:rPr lang="de-DE"/>
              <a:t>Bild durch Klicken auf Symbol hinzufügen</a:t>
            </a:r>
          </a:p>
        </p:txBody>
      </p:sp>
    </p:spTree>
    <p:extLst>
      <p:ext uri="{BB962C8B-B14F-4D97-AF65-F5344CB8AC3E}">
        <p14:creationId xmlns:p14="http://schemas.microsoft.com/office/powerpoint/2010/main" val="3862778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E87C6A3-E0EF-4FA5-9985-39667BB5D1BA}"/>
              </a:ext>
            </a:extLst>
          </p:cNvPr>
          <p:cNvSpPr>
            <a:spLocks noGrp="1"/>
          </p:cNvSpPr>
          <p:nvPr>
            <p:ph type="title" hasCustomPrompt="1"/>
          </p:nvPr>
        </p:nvSpPr>
        <p:spPr/>
        <p:txBody>
          <a:bodyPr/>
          <a:lstStyle>
            <a:lvl1pPr>
              <a:defRPr/>
            </a:lvl1pPr>
          </a:lstStyle>
          <a:p>
            <a:r>
              <a:rPr lang="de-DE" dirty="0"/>
              <a:t>Titel</a:t>
            </a:r>
          </a:p>
        </p:txBody>
      </p:sp>
      <p:sp>
        <p:nvSpPr>
          <p:cNvPr id="3" name="Inhaltsplatzhalter 2">
            <a:extLst>
              <a:ext uri="{FF2B5EF4-FFF2-40B4-BE49-F238E27FC236}">
                <a16:creationId xmlns:a16="http://schemas.microsoft.com/office/drawing/2014/main" id="{47163F39-DA16-4AA3-9128-D0141D3C3454}"/>
              </a:ext>
            </a:extLst>
          </p:cNvPr>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Datumsplatzhalter 3">
            <a:extLst>
              <a:ext uri="{FF2B5EF4-FFF2-40B4-BE49-F238E27FC236}">
                <a16:creationId xmlns:a16="http://schemas.microsoft.com/office/drawing/2014/main" id="{3CACADEE-A7A1-4B00-995B-32E6A1A02147}"/>
              </a:ext>
            </a:extLst>
          </p:cNvPr>
          <p:cNvSpPr>
            <a:spLocks noGrp="1"/>
          </p:cNvSpPr>
          <p:nvPr>
            <p:ph type="dt" sz="half" idx="10"/>
          </p:nvPr>
        </p:nvSpPr>
        <p:spPr/>
        <p:txBody>
          <a:bodyPr/>
          <a:lstStyle/>
          <a:p>
            <a:r>
              <a:rPr lang="de-DE"/>
              <a:t>Name des Kapitels (optional)</a:t>
            </a:r>
          </a:p>
        </p:txBody>
      </p:sp>
      <p:sp>
        <p:nvSpPr>
          <p:cNvPr id="5" name="Fußzeilenplatzhalter 4">
            <a:extLst>
              <a:ext uri="{FF2B5EF4-FFF2-40B4-BE49-F238E27FC236}">
                <a16:creationId xmlns:a16="http://schemas.microsoft.com/office/drawing/2014/main" id="{E194B1DF-2FD1-40EA-AC3F-A033005D1A01}"/>
              </a:ext>
            </a:extLst>
          </p:cNvPr>
          <p:cNvSpPr>
            <a:spLocks noGrp="1"/>
          </p:cNvSpPr>
          <p:nvPr>
            <p:ph type="ftr" sz="quarter" idx="11"/>
          </p:nvPr>
        </p:nvSpPr>
        <p:spPr/>
        <p:txBody>
          <a:bodyPr/>
          <a:lstStyle/>
          <a:p>
            <a:r>
              <a:rPr lang="de-DE"/>
              <a:t>Organspende und Bewertungskompetenz im Biologieunterricht</a:t>
            </a:r>
          </a:p>
        </p:txBody>
      </p:sp>
      <p:sp>
        <p:nvSpPr>
          <p:cNvPr id="6" name="Foliennummernplatzhalter 5">
            <a:extLst>
              <a:ext uri="{FF2B5EF4-FFF2-40B4-BE49-F238E27FC236}">
                <a16:creationId xmlns:a16="http://schemas.microsoft.com/office/drawing/2014/main" id="{8359BBFA-AA87-4BCF-8665-A95DD26A9A9C}"/>
              </a:ext>
            </a:extLst>
          </p:cNvPr>
          <p:cNvSpPr>
            <a:spLocks noGrp="1"/>
          </p:cNvSpPr>
          <p:nvPr>
            <p:ph type="sldNum" sz="quarter" idx="12"/>
          </p:nvPr>
        </p:nvSpPr>
        <p:spPr/>
        <p:txBody>
          <a:bodyPr/>
          <a:lstStyle/>
          <a:p>
            <a:fld id="{968FC3C1-8B2E-4CF4-97FE-57A4E19AC873}" type="slidenum">
              <a:rPr lang="de-DE" smtClean="0"/>
              <a:t>‹Nr.›</a:t>
            </a:fld>
            <a:endParaRPr lang="de-DE"/>
          </a:p>
        </p:txBody>
      </p:sp>
    </p:spTree>
    <p:extLst>
      <p:ext uri="{BB962C8B-B14F-4D97-AF65-F5344CB8AC3E}">
        <p14:creationId xmlns:p14="http://schemas.microsoft.com/office/powerpoint/2010/main" val="37444515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349F72-06D0-43C4-95DD-BC6F63771CD1}"/>
              </a:ext>
            </a:extLst>
          </p:cNvPr>
          <p:cNvSpPr>
            <a:spLocks noGrp="1"/>
          </p:cNvSpPr>
          <p:nvPr>
            <p:ph type="title" hasCustomPrompt="1"/>
          </p:nvPr>
        </p:nvSpPr>
        <p:spPr/>
        <p:txBody>
          <a:bodyPr/>
          <a:lstStyle>
            <a:lvl1pPr>
              <a:defRPr/>
            </a:lvl1pPr>
          </a:lstStyle>
          <a:p>
            <a:r>
              <a:rPr lang="de-DE" dirty="0"/>
              <a:t>Titel</a:t>
            </a:r>
          </a:p>
        </p:txBody>
      </p:sp>
      <p:sp>
        <p:nvSpPr>
          <p:cNvPr id="3" name="Datumsplatzhalter 2">
            <a:extLst>
              <a:ext uri="{FF2B5EF4-FFF2-40B4-BE49-F238E27FC236}">
                <a16:creationId xmlns:a16="http://schemas.microsoft.com/office/drawing/2014/main" id="{9CC3A946-E7EC-4D51-87A3-19E575867BA7}"/>
              </a:ext>
            </a:extLst>
          </p:cNvPr>
          <p:cNvSpPr>
            <a:spLocks noGrp="1"/>
          </p:cNvSpPr>
          <p:nvPr>
            <p:ph type="dt" sz="half" idx="10"/>
          </p:nvPr>
        </p:nvSpPr>
        <p:spPr/>
        <p:txBody>
          <a:bodyPr/>
          <a:lstStyle/>
          <a:p>
            <a:r>
              <a:rPr lang="de-DE"/>
              <a:t>Name des Kapitels (optional)</a:t>
            </a:r>
          </a:p>
        </p:txBody>
      </p:sp>
      <p:sp>
        <p:nvSpPr>
          <p:cNvPr id="4" name="Fußzeilenplatzhalter 3">
            <a:extLst>
              <a:ext uri="{FF2B5EF4-FFF2-40B4-BE49-F238E27FC236}">
                <a16:creationId xmlns:a16="http://schemas.microsoft.com/office/drawing/2014/main" id="{44808FC6-327C-4182-897F-6FF17A4025D8}"/>
              </a:ext>
            </a:extLst>
          </p:cNvPr>
          <p:cNvSpPr>
            <a:spLocks noGrp="1"/>
          </p:cNvSpPr>
          <p:nvPr>
            <p:ph type="ftr" sz="quarter" idx="11"/>
          </p:nvPr>
        </p:nvSpPr>
        <p:spPr/>
        <p:txBody>
          <a:bodyPr/>
          <a:lstStyle/>
          <a:p>
            <a:r>
              <a:rPr lang="de-DE"/>
              <a:t>Organspende und Bewertungskompetenz im Biologieunterricht</a:t>
            </a:r>
          </a:p>
        </p:txBody>
      </p:sp>
      <p:sp>
        <p:nvSpPr>
          <p:cNvPr id="5" name="Foliennummernplatzhalter 4">
            <a:extLst>
              <a:ext uri="{FF2B5EF4-FFF2-40B4-BE49-F238E27FC236}">
                <a16:creationId xmlns:a16="http://schemas.microsoft.com/office/drawing/2014/main" id="{F3641FB9-0988-48DA-96F1-6F030438C00D}"/>
              </a:ext>
            </a:extLst>
          </p:cNvPr>
          <p:cNvSpPr>
            <a:spLocks noGrp="1"/>
          </p:cNvSpPr>
          <p:nvPr>
            <p:ph type="sldNum" sz="quarter" idx="12"/>
          </p:nvPr>
        </p:nvSpPr>
        <p:spPr/>
        <p:txBody>
          <a:bodyPr/>
          <a:lstStyle/>
          <a:p>
            <a:fld id="{968FC3C1-8B2E-4CF4-97FE-57A4E19AC873}" type="slidenum">
              <a:rPr lang="de-DE" smtClean="0"/>
              <a:t>‹Nr.›</a:t>
            </a:fld>
            <a:endParaRPr lang="de-DE"/>
          </a:p>
        </p:txBody>
      </p:sp>
      <p:sp>
        <p:nvSpPr>
          <p:cNvPr id="7" name="Textplatzhalter 6">
            <a:extLst>
              <a:ext uri="{FF2B5EF4-FFF2-40B4-BE49-F238E27FC236}">
                <a16:creationId xmlns:a16="http://schemas.microsoft.com/office/drawing/2014/main" id="{83ED38F5-D973-4765-B726-EC1D0DCBEE0B}"/>
              </a:ext>
            </a:extLst>
          </p:cNvPr>
          <p:cNvSpPr>
            <a:spLocks noGrp="1"/>
          </p:cNvSpPr>
          <p:nvPr>
            <p:ph type="body" sz="quarter" idx="13"/>
          </p:nvPr>
        </p:nvSpPr>
        <p:spPr>
          <a:xfrm>
            <a:off x="300037" y="2241550"/>
            <a:ext cx="11591925" cy="39957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Tree>
    <p:extLst>
      <p:ext uri="{BB962C8B-B14F-4D97-AF65-F5344CB8AC3E}">
        <p14:creationId xmlns:p14="http://schemas.microsoft.com/office/powerpoint/2010/main" val="4008928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Text und Bild (schma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349F72-06D0-43C4-95DD-BC6F63771CD1}"/>
              </a:ext>
            </a:extLst>
          </p:cNvPr>
          <p:cNvSpPr>
            <a:spLocks noGrp="1"/>
          </p:cNvSpPr>
          <p:nvPr>
            <p:ph type="title" hasCustomPrompt="1"/>
          </p:nvPr>
        </p:nvSpPr>
        <p:spPr>
          <a:xfrm>
            <a:off x="300038" y="1324895"/>
            <a:ext cx="5975982" cy="688899"/>
          </a:xfrm>
        </p:spPr>
        <p:txBody>
          <a:bodyPr/>
          <a:lstStyle>
            <a:lvl1pPr>
              <a:defRPr/>
            </a:lvl1pPr>
          </a:lstStyle>
          <a:p>
            <a:r>
              <a:rPr lang="de-DE" dirty="0"/>
              <a:t>Titel</a:t>
            </a:r>
          </a:p>
        </p:txBody>
      </p:sp>
      <p:sp>
        <p:nvSpPr>
          <p:cNvPr id="3" name="Datumsplatzhalter 2">
            <a:extLst>
              <a:ext uri="{FF2B5EF4-FFF2-40B4-BE49-F238E27FC236}">
                <a16:creationId xmlns:a16="http://schemas.microsoft.com/office/drawing/2014/main" id="{9CC3A946-E7EC-4D51-87A3-19E575867BA7}"/>
              </a:ext>
            </a:extLst>
          </p:cNvPr>
          <p:cNvSpPr>
            <a:spLocks noGrp="1"/>
          </p:cNvSpPr>
          <p:nvPr>
            <p:ph type="dt" sz="half" idx="10"/>
          </p:nvPr>
        </p:nvSpPr>
        <p:spPr/>
        <p:txBody>
          <a:bodyPr/>
          <a:lstStyle/>
          <a:p>
            <a:r>
              <a:rPr lang="de-DE"/>
              <a:t>Name des Kapitels (optional)</a:t>
            </a:r>
          </a:p>
        </p:txBody>
      </p:sp>
      <p:sp>
        <p:nvSpPr>
          <p:cNvPr id="4" name="Fußzeilenplatzhalter 3">
            <a:extLst>
              <a:ext uri="{FF2B5EF4-FFF2-40B4-BE49-F238E27FC236}">
                <a16:creationId xmlns:a16="http://schemas.microsoft.com/office/drawing/2014/main" id="{44808FC6-327C-4182-897F-6FF17A4025D8}"/>
              </a:ext>
            </a:extLst>
          </p:cNvPr>
          <p:cNvSpPr>
            <a:spLocks noGrp="1"/>
          </p:cNvSpPr>
          <p:nvPr>
            <p:ph type="ftr" sz="quarter" idx="11"/>
          </p:nvPr>
        </p:nvSpPr>
        <p:spPr/>
        <p:txBody>
          <a:bodyPr/>
          <a:lstStyle/>
          <a:p>
            <a:r>
              <a:rPr lang="de-DE"/>
              <a:t>Organspende und Bewertungskompetenz im Biologieunterricht</a:t>
            </a:r>
          </a:p>
        </p:txBody>
      </p:sp>
      <p:sp>
        <p:nvSpPr>
          <p:cNvPr id="5" name="Foliennummernplatzhalter 4">
            <a:extLst>
              <a:ext uri="{FF2B5EF4-FFF2-40B4-BE49-F238E27FC236}">
                <a16:creationId xmlns:a16="http://schemas.microsoft.com/office/drawing/2014/main" id="{F3641FB9-0988-48DA-96F1-6F030438C00D}"/>
              </a:ext>
            </a:extLst>
          </p:cNvPr>
          <p:cNvSpPr>
            <a:spLocks noGrp="1"/>
          </p:cNvSpPr>
          <p:nvPr>
            <p:ph type="sldNum" sz="quarter" idx="12"/>
          </p:nvPr>
        </p:nvSpPr>
        <p:spPr/>
        <p:txBody>
          <a:bodyPr/>
          <a:lstStyle/>
          <a:p>
            <a:fld id="{968FC3C1-8B2E-4CF4-97FE-57A4E19AC873}" type="slidenum">
              <a:rPr lang="de-DE" smtClean="0"/>
              <a:t>‹Nr.›</a:t>
            </a:fld>
            <a:endParaRPr lang="de-DE"/>
          </a:p>
        </p:txBody>
      </p:sp>
      <p:sp>
        <p:nvSpPr>
          <p:cNvPr id="7" name="Textplatzhalter 6">
            <a:extLst>
              <a:ext uri="{FF2B5EF4-FFF2-40B4-BE49-F238E27FC236}">
                <a16:creationId xmlns:a16="http://schemas.microsoft.com/office/drawing/2014/main" id="{83ED38F5-D973-4765-B726-EC1D0DCBEE0B}"/>
              </a:ext>
            </a:extLst>
          </p:cNvPr>
          <p:cNvSpPr>
            <a:spLocks noGrp="1"/>
          </p:cNvSpPr>
          <p:nvPr>
            <p:ph type="body" sz="quarter" idx="13"/>
          </p:nvPr>
        </p:nvSpPr>
        <p:spPr>
          <a:xfrm>
            <a:off x="300038" y="2241550"/>
            <a:ext cx="5975982" cy="39957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0" name="Bildplatzhalter 9">
            <a:extLst>
              <a:ext uri="{FF2B5EF4-FFF2-40B4-BE49-F238E27FC236}">
                <a16:creationId xmlns:a16="http://schemas.microsoft.com/office/drawing/2014/main" id="{D94CEDF7-7515-40D4-8CD3-D88A3A51AEAF}"/>
              </a:ext>
            </a:extLst>
          </p:cNvPr>
          <p:cNvSpPr>
            <a:spLocks noGrp="1"/>
          </p:cNvSpPr>
          <p:nvPr>
            <p:ph type="pic" sz="quarter" idx="14"/>
          </p:nvPr>
        </p:nvSpPr>
        <p:spPr>
          <a:xfrm>
            <a:off x="6575425" y="1268412"/>
            <a:ext cx="5316538" cy="4968875"/>
          </a:xfrm>
          <a:solidFill>
            <a:schemeClr val="accent4"/>
          </a:solidFill>
        </p:spPr>
        <p:txBody>
          <a:bodyPr anchor="ctr"/>
          <a:lstStyle>
            <a:lvl1pPr marL="0" indent="0" algn="ctr">
              <a:buNone/>
              <a:defRPr/>
            </a:lvl1pPr>
          </a:lstStyle>
          <a:p>
            <a:r>
              <a:rPr lang="de-DE"/>
              <a:t>Bild durch Klicken auf Symbol hinzufügen</a:t>
            </a:r>
          </a:p>
        </p:txBody>
      </p:sp>
    </p:spTree>
    <p:extLst>
      <p:ext uri="{BB962C8B-B14F-4D97-AF65-F5344CB8AC3E}">
        <p14:creationId xmlns:p14="http://schemas.microsoft.com/office/powerpoint/2010/main" val="3366508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 Text und Bild (brei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349F72-06D0-43C4-95DD-BC6F63771CD1}"/>
              </a:ext>
            </a:extLst>
          </p:cNvPr>
          <p:cNvSpPr>
            <a:spLocks noGrp="1"/>
          </p:cNvSpPr>
          <p:nvPr>
            <p:ph type="title" hasCustomPrompt="1"/>
          </p:nvPr>
        </p:nvSpPr>
        <p:spPr>
          <a:xfrm>
            <a:off x="300038" y="1324895"/>
            <a:ext cx="3659721" cy="688899"/>
          </a:xfrm>
        </p:spPr>
        <p:txBody>
          <a:bodyPr/>
          <a:lstStyle>
            <a:lvl1pPr>
              <a:defRPr/>
            </a:lvl1pPr>
          </a:lstStyle>
          <a:p>
            <a:r>
              <a:rPr lang="de-DE" dirty="0"/>
              <a:t>Titel</a:t>
            </a:r>
          </a:p>
        </p:txBody>
      </p:sp>
      <p:sp>
        <p:nvSpPr>
          <p:cNvPr id="3" name="Datumsplatzhalter 2">
            <a:extLst>
              <a:ext uri="{FF2B5EF4-FFF2-40B4-BE49-F238E27FC236}">
                <a16:creationId xmlns:a16="http://schemas.microsoft.com/office/drawing/2014/main" id="{9CC3A946-E7EC-4D51-87A3-19E575867BA7}"/>
              </a:ext>
            </a:extLst>
          </p:cNvPr>
          <p:cNvSpPr>
            <a:spLocks noGrp="1"/>
          </p:cNvSpPr>
          <p:nvPr>
            <p:ph type="dt" sz="half" idx="10"/>
          </p:nvPr>
        </p:nvSpPr>
        <p:spPr/>
        <p:txBody>
          <a:bodyPr/>
          <a:lstStyle/>
          <a:p>
            <a:r>
              <a:rPr lang="de-DE"/>
              <a:t>Name des Kapitels (optional)</a:t>
            </a:r>
          </a:p>
        </p:txBody>
      </p:sp>
      <p:sp>
        <p:nvSpPr>
          <p:cNvPr id="4" name="Fußzeilenplatzhalter 3">
            <a:extLst>
              <a:ext uri="{FF2B5EF4-FFF2-40B4-BE49-F238E27FC236}">
                <a16:creationId xmlns:a16="http://schemas.microsoft.com/office/drawing/2014/main" id="{44808FC6-327C-4182-897F-6FF17A4025D8}"/>
              </a:ext>
            </a:extLst>
          </p:cNvPr>
          <p:cNvSpPr>
            <a:spLocks noGrp="1"/>
          </p:cNvSpPr>
          <p:nvPr>
            <p:ph type="ftr" sz="quarter" idx="11"/>
          </p:nvPr>
        </p:nvSpPr>
        <p:spPr/>
        <p:txBody>
          <a:bodyPr/>
          <a:lstStyle/>
          <a:p>
            <a:r>
              <a:rPr lang="de-DE"/>
              <a:t>Organspende und Bewertungskompetenz im Biologieunterricht</a:t>
            </a:r>
          </a:p>
        </p:txBody>
      </p:sp>
      <p:sp>
        <p:nvSpPr>
          <p:cNvPr id="5" name="Foliennummernplatzhalter 4">
            <a:extLst>
              <a:ext uri="{FF2B5EF4-FFF2-40B4-BE49-F238E27FC236}">
                <a16:creationId xmlns:a16="http://schemas.microsoft.com/office/drawing/2014/main" id="{F3641FB9-0988-48DA-96F1-6F030438C00D}"/>
              </a:ext>
            </a:extLst>
          </p:cNvPr>
          <p:cNvSpPr>
            <a:spLocks noGrp="1"/>
          </p:cNvSpPr>
          <p:nvPr>
            <p:ph type="sldNum" sz="quarter" idx="12"/>
          </p:nvPr>
        </p:nvSpPr>
        <p:spPr/>
        <p:txBody>
          <a:bodyPr/>
          <a:lstStyle/>
          <a:p>
            <a:fld id="{968FC3C1-8B2E-4CF4-97FE-57A4E19AC873}" type="slidenum">
              <a:rPr lang="de-DE" smtClean="0"/>
              <a:t>‹Nr.›</a:t>
            </a:fld>
            <a:endParaRPr lang="de-DE"/>
          </a:p>
        </p:txBody>
      </p:sp>
      <p:sp>
        <p:nvSpPr>
          <p:cNvPr id="7" name="Textplatzhalter 6">
            <a:extLst>
              <a:ext uri="{FF2B5EF4-FFF2-40B4-BE49-F238E27FC236}">
                <a16:creationId xmlns:a16="http://schemas.microsoft.com/office/drawing/2014/main" id="{83ED38F5-D973-4765-B726-EC1D0DCBEE0B}"/>
              </a:ext>
            </a:extLst>
          </p:cNvPr>
          <p:cNvSpPr>
            <a:spLocks noGrp="1"/>
          </p:cNvSpPr>
          <p:nvPr>
            <p:ph type="body" sz="quarter" idx="13"/>
          </p:nvPr>
        </p:nvSpPr>
        <p:spPr>
          <a:xfrm>
            <a:off x="300038" y="2241550"/>
            <a:ext cx="3659721" cy="39957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0" name="Bildplatzhalter 9">
            <a:extLst>
              <a:ext uri="{FF2B5EF4-FFF2-40B4-BE49-F238E27FC236}">
                <a16:creationId xmlns:a16="http://schemas.microsoft.com/office/drawing/2014/main" id="{D94CEDF7-7515-40D4-8CD3-D88A3A51AEAF}"/>
              </a:ext>
            </a:extLst>
          </p:cNvPr>
          <p:cNvSpPr>
            <a:spLocks noGrp="1"/>
          </p:cNvSpPr>
          <p:nvPr>
            <p:ph type="pic" sz="quarter" idx="14"/>
          </p:nvPr>
        </p:nvSpPr>
        <p:spPr>
          <a:xfrm>
            <a:off x="4259796" y="1268412"/>
            <a:ext cx="7632167" cy="4968875"/>
          </a:xfrm>
          <a:solidFill>
            <a:schemeClr val="accent4"/>
          </a:solidFill>
        </p:spPr>
        <p:txBody>
          <a:bodyPr anchor="ctr"/>
          <a:lstStyle>
            <a:lvl1pPr marL="0" indent="0" algn="ctr">
              <a:buNone/>
              <a:defRPr/>
            </a:lvl1pPr>
          </a:lstStyle>
          <a:p>
            <a:r>
              <a:rPr lang="de-DE"/>
              <a:t>Bild durch Klicken auf Symbol hinzufügen</a:t>
            </a:r>
          </a:p>
        </p:txBody>
      </p:sp>
    </p:spTree>
    <p:extLst>
      <p:ext uri="{BB962C8B-B14F-4D97-AF65-F5344CB8AC3E}">
        <p14:creationId xmlns:p14="http://schemas.microsoft.com/office/powerpoint/2010/main" val="714788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 Text und 2 Bild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349F72-06D0-43C4-95DD-BC6F63771CD1}"/>
              </a:ext>
            </a:extLst>
          </p:cNvPr>
          <p:cNvSpPr>
            <a:spLocks noGrp="1"/>
          </p:cNvSpPr>
          <p:nvPr>
            <p:ph type="title" hasCustomPrompt="1"/>
          </p:nvPr>
        </p:nvSpPr>
        <p:spPr>
          <a:xfrm>
            <a:off x="300039" y="1324895"/>
            <a:ext cx="3156346" cy="688899"/>
          </a:xfrm>
        </p:spPr>
        <p:txBody>
          <a:bodyPr/>
          <a:lstStyle>
            <a:lvl1pPr>
              <a:defRPr/>
            </a:lvl1pPr>
          </a:lstStyle>
          <a:p>
            <a:r>
              <a:rPr lang="de-DE" dirty="0"/>
              <a:t>Titel</a:t>
            </a:r>
          </a:p>
        </p:txBody>
      </p:sp>
      <p:sp>
        <p:nvSpPr>
          <p:cNvPr id="3" name="Datumsplatzhalter 2">
            <a:extLst>
              <a:ext uri="{FF2B5EF4-FFF2-40B4-BE49-F238E27FC236}">
                <a16:creationId xmlns:a16="http://schemas.microsoft.com/office/drawing/2014/main" id="{9CC3A946-E7EC-4D51-87A3-19E575867BA7}"/>
              </a:ext>
            </a:extLst>
          </p:cNvPr>
          <p:cNvSpPr>
            <a:spLocks noGrp="1"/>
          </p:cNvSpPr>
          <p:nvPr>
            <p:ph type="dt" sz="half" idx="10"/>
          </p:nvPr>
        </p:nvSpPr>
        <p:spPr/>
        <p:txBody>
          <a:bodyPr/>
          <a:lstStyle/>
          <a:p>
            <a:r>
              <a:rPr lang="de-DE"/>
              <a:t>Name des Kapitels (optional)</a:t>
            </a:r>
          </a:p>
        </p:txBody>
      </p:sp>
      <p:sp>
        <p:nvSpPr>
          <p:cNvPr id="4" name="Fußzeilenplatzhalter 3">
            <a:extLst>
              <a:ext uri="{FF2B5EF4-FFF2-40B4-BE49-F238E27FC236}">
                <a16:creationId xmlns:a16="http://schemas.microsoft.com/office/drawing/2014/main" id="{44808FC6-327C-4182-897F-6FF17A4025D8}"/>
              </a:ext>
            </a:extLst>
          </p:cNvPr>
          <p:cNvSpPr>
            <a:spLocks noGrp="1"/>
          </p:cNvSpPr>
          <p:nvPr>
            <p:ph type="ftr" sz="quarter" idx="11"/>
          </p:nvPr>
        </p:nvSpPr>
        <p:spPr/>
        <p:txBody>
          <a:bodyPr/>
          <a:lstStyle/>
          <a:p>
            <a:r>
              <a:rPr lang="de-DE"/>
              <a:t>Organspende und Bewertungskompetenz im Biologieunterricht</a:t>
            </a:r>
          </a:p>
        </p:txBody>
      </p:sp>
      <p:sp>
        <p:nvSpPr>
          <p:cNvPr id="5" name="Foliennummernplatzhalter 4">
            <a:extLst>
              <a:ext uri="{FF2B5EF4-FFF2-40B4-BE49-F238E27FC236}">
                <a16:creationId xmlns:a16="http://schemas.microsoft.com/office/drawing/2014/main" id="{F3641FB9-0988-48DA-96F1-6F030438C00D}"/>
              </a:ext>
            </a:extLst>
          </p:cNvPr>
          <p:cNvSpPr>
            <a:spLocks noGrp="1"/>
          </p:cNvSpPr>
          <p:nvPr>
            <p:ph type="sldNum" sz="quarter" idx="12"/>
          </p:nvPr>
        </p:nvSpPr>
        <p:spPr/>
        <p:txBody>
          <a:bodyPr/>
          <a:lstStyle/>
          <a:p>
            <a:fld id="{968FC3C1-8B2E-4CF4-97FE-57A4E19AC873}" type="slidenum">
              <a:rPr lang="de-DE" smtClean="0"/>
              <a:t>‹Nr.›</a:t>
            </a:fld>
            <a:endParaRPr lang="de-DE"/>
          </a:p>
        </p:txBody>
      </p:sp>
      <p:sp>
        <p:nvSpPr>
          <p:cNvPr id="7" name="Textplatzhalter 6">
            <a:extLst>
              <a:ext uri="{FF2B5EF4-FFF2-40B4-BE49-F238E27FC236}">
                <a16:creationId xmlns:a16="http://schemas.microsoft.com/office/drawing/2014/main" id="{83ED38F5-D973-4765-B726-EC1D0DCBEE0B}"/>
              </a:ext>
            </a:extLst>
          </p:cNvPr>
          <p:cNvSpPr>
            <a:spLocks noGrp="1"/>
          </p:cNvSpPr>
          <p:nvPr>
            <p:ph type="body" sz="quarter" idx="13"/>
          </p:nvPr>
        </p:nvSpPr>
        <p:spPr>
          <a:xfrm>
            <a:off x="300039" y="2241550"/>
            <a:ext cx="3156346" cy="39957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0" name="Bildplatzhalter 9">
            <a:extLst>
              <a:ext uri="{FF2B5EF4-FFF2-40B4-BE49-F238E27FC236}">
                <a16:creationId xmlns:a16="http://schemas.microsoft.com/office/drawing/2014/main" id="{D94CEDF7-7515-40D4-8CD3-D88A3A51AEAF}"/>
              </a:ext>
            </a:extLst>
          </p:cNvPr>
          <p:cNvSpPr>
            <a:spLocks noGrp="1"/>
          </p:cNvSpPr>
          <p:nvPr>
            <p:ph type="pic" sz="quarter" idx="14"/>
          </p:nvPr>
        </p:nvSpPr>
        <p:spPr>
          <a:xfrm>
            <a:off x="7968208" y="1268412"/>
            <a:ext cx="3923755" cy="4968875"/>
          </a:xfrm>
          <a:solidFill>
            <a:schemeClr val="accent4"/>
          </a:solidFill>
        </p:spPr>
        <p:txBody>
          <a:bodyPr anchor="ctr"/>
          <a:lstStyle>
            <a:lvl1pPr marL="0" indent="0" algn="ctr">
              <a:buNone/>
              <a:defRPr/>
            </a:lvl1pPr>
          </a:lstStyle>
          <a:p>
            <a:r>
              <a:rPr lang="de-DE"/>
              <a:t>Bild durch Klicken auf Symbol hinzufügen</a:t>
            </a:r>
          </a:p>
        </p:txBody>
      </p:sp>
      <p:sp>
        <p:nvSpPr>
          <p:cNvPr id="9" name="Bildplatzhalter 9">
            <a:extLst>
              <a:ext uri="{FF2B5EF4-FFF2-40B4-BE49-F238E27FC236}">
                <a16:creationId xmlns:a16="http://schemas.microsoft.com/office/drawing/2014/main" id="{02B1BBEC-2C7A-44FF-9604-43F3B9CC2EF9}"/>
              </a:ext>
            </a:extLst>
          </p:cNvPr>
          <p:cNvSpPr>
            <a:spLocks noGrp="1"/>
          </p:cNvSpPr>
          <p:nvPr>
            <p:ph type="pic" sz="quarter" idx="15"/>
          </p:nvPr>
        </p:nvSpPr>
        <p:spPr>
          <a:xfrm>
            <a:off x="3756421" y="1268412"/>
            <a:ext cx="3923755" cy="4968875"/>
          </a:xfrm>
          <a:solidFill>
            <a:schemeClr val="accent4"/>
          </a:solidFill>
        </p:spPr>
        <p:txBody>
          <a:bodyPr anchor="ctr"/>
          <a:lstStyle>
            <a:lvl1pPr marL="0" indent="0" algn="ctr">
              <a:buNone/>
              <a:defRPr/>
            </a:lvl1pPr>
          </a:lstStyle>
          <a:p>
            <a:r>
              <a:rPr lang="de-DE"/>
              <a:t>Bild durch Klicken auf Symbol hinzufügen</a:t>
            </a:r>
          </a:p>
        </p:txBody>
      </p:sp>
    </p:spTree>
    <p:extLst>
      <p:ext uri="{BB962C8B-B14F-4D97-AF65-F5344CB8AC3E}">
        <p14:creationId xmlns:p14="http://schemas.microsoft.com/office/powerpoint/2010/main" val="3171115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 Bilder und Text">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9CC3A946-E7EC-4D51-87A3-19E575867BA7}"/>
              </a:ext>
            </a:extLst>
          </p:cNvPr>
          <p:cNvSpPr>
            <a:spLocks noGrp="1"/>
          </p:cNvSpPr>
          <p:nvPr>
            <p:ph type="dt" sz="half" idx="10"/>
          </p:nvPr>
        </p:nvSpPr>
        <p:spPr/>
        <p:txBody>
          <a:bodyPr/>
          <a:lstStyle/>
          <a:p>
            <a:r>
              <a:rPr lang="de-DE"/>
              <a:t>Name des Kapitels (optional)</a:t>
            </a:r>
          </a:p>
        </p:txBody>
      </p:sp>
      <p:sp>
        <p:nvSpPr>
          <p:cNvPr id="4" name="Fußzeilenplatzhalter 3">
            <a:extLst>
              <a:ext uri="{FF2B5EF4-FFF2-40B4-BE49-F238E27FC236}">
                <a16:creationId xmlns:a16="http://schemas.microsoft.com/office/drawing/2014/main" id="{44808FC6-327C-4182-897F-6FF17A4025D8}"/>
              </a:ext>
            </a:extLst>
          </p:cNvPr>
          <p:cNvSpPr>
            <a:spLocks noGrp="1"/>
          </p:cNvSpPr>
          <p:nvPr>
            <p:ph type="ftr" sz="quarter" idx="11"/>
          </p:nvPr>
        </p:nvSpPr>
        <p:spPr/>
        <p:txBody>
          <a:bodyPr/>
          <a:lstStyle/>
          <a:p>
            <a:r>
              <a:rPr lang="de-DE"/>
              <a:t>Organspende und Bewertungskompetenz im Biologieunterricht</a:t>
            </a:r>
          </a:p>
        </p:txBody>
      </p:sp>
      <p:sp>
        <p:nvSpPr>
          <p:cNvPr id="5" name="Foliennummernplatzhalter 4">
            <a:extLst>
              <a:ext uri="{FF2B5EF4-FFF2-40B4-BE49-F238E27FC236}">
                <a16:creationId xmlns:a16="http://schemas.microsoft.com/office/drawing/2014/main" id="{F3641FB9-0988-48DA-96F1-6F030438C00D}"/>
              </a:ext>
            </a:extLst>
          </p:cNvPr>
          <p:cNvSpPr>
            <a:spLocks noGrp="1"/>
          </p:cNvSpPr>
          <p:nvPr>
            <p:ph type="sldNum" sz="quarter" idx="12"/>
          </p:nvPr>
        </p:nvSpPr>
        <p:spPr/>
        <p:txBody>
          <a:bodyPr/>
          <a:lstStyle/>
          <a:p>
            <a:fld id="{968FC3C1-8B2E-4CF4-97FE-57A4E19AC873}" type="slidenum">
              <a:rPr lang="de-DE" smtClean="0"/>
              <a:t>‹Nr.›</a:t>
            </a:fld>
            <a:endParaRPr lang="de-DE"/>
          </a:p>
        </p:txBody>
      </p:sp>
      <p:sp>
        <p:nvSpPr>
          <p:cNvPr id="7" name="Textplatzhalter 6">
            <a:extLst>
              <a:ext uri="{FF2B5EF4-FFF2-40B4-BE49-F238E27FC236}">
                <a16:creationId xmlns:a16="http://schemas.microsoft.com/office/drawing/2014/main" id="{83ED38F5-D973-4765-B726-EC1D0DCBEE0B}"/>
              </a:ext>
            </a:extLst>
          </p:cNvPr>
          <p:cNvSpPr>
            <a:spLocks noGrp="1"/>
          </p:cNvSpPr>
          <p:nvPr>
            <p:ph type="body" sz="quarter" idx="13"/>
          </p:nvPr>
        </p:nvSpPr>
        <p:spPr>
          <a:xfrm>
            <a:off x="300039" y="3609020"/>
            <a:ext cx="2303573" cy="2628268"/>
          </a:xfrm>
        </p:spPr>
        <p:txBody>
          <a:bodyPr/>
          <a:lstStyle>
            <a:lvl1pPr marL="92075" indent="-92075">
              <a:defRPr sz="900"/>
            </a:lvl1pPr>
            <a:lvl2pPr marL="182563" indent="-90488">
              <a:defRPr sz="900"/>
            </a:lvl2pPr>
            <a:lvl3pPr marL="266700" indent="-84138">
              <a:defRPr sz="900"/>
            </a:lvl3pPr>
            <a:lvl4pPr marL="358775" indent="-92075">
              <a:defRPr sz="900"/>
            </a:lvl4pPr>
            <a:lvl5pPr marL="449263" indent="-90488">
              <a:defRPr sz="900"/>
            </a:lvl5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Bildplatzhalter 9">
            <a:extLst>
              <a:ext uri="{FF2B5EF4-FFF2-40B4-BE49-F238E27FC236}">
                <a16:creationId xmlns:a16="http://schemas.microsoft.com/office/drawing/2014/main" id="{02B1BBEC-2C7A-44FF-9604-43F3B9CC2EF9}"/>
              </a:ext>
            </a:extLst>
          </p:cNvPr>
          <p:cNvSpPr>
            <a:spLocks noGrp="1"/>
          </p:cNvSpPr>
          <p:nvPr>
            <p:ph type="pic" sz="quarter" idx="15"/>
          </p:nvPr>
        </p:nvSpPr>
        <p:spPr>
          <a:xfrm>
            <a:off x="300039" y="1268413"/>
            <a:ext cx="2303573" cy="2232596"/>
          </a:xfrm>
          <a:solidFill>
            <a:schemeClr val="accent4"/>
          </a:solidFill>
        </p:spPr>
        <p:txBody>
          <a:bodyPr anchor="ctr"/>
          <a:lstStyle>
            <a:lvl1pPr marL="0" indent="0" algn="ctr">
              <a:buNone/>
              <a:defRPr/>
            </a:lvl1pPr>
          </a:lstStyle>
          <a:p>
            <a:r>
              <a:rPr lang="de-DE"/>
              <a:t>Bild durch Klicken auf Symbol hinzufügen</a:t>
            </a:r>
          </a:p>
        </p:txBody>
      </p:sp>
      <p:sp>
        <p:nvSpPr>
          <p:cNvPr id="12" name="Textplatzhalter 6">
            <a:extLst>
              <a:ext uri="{FF2B5EF4-FFF2-40B4-BE49-F238E27FC236}">
                <a16:creationId xmlns:a16="http://schemas.microsoft.com/office/drawing/2014/main" id="{F7359EAB-27F8-40C6-BEA9-BE6360AAA5AF}"/>
              </a:ext>
            </a:extLst>
          </p:cNvPr>
          <p:cNvSpPr>
            <a:spLocks noGrp="1"/>
          </p:cNvSpPr>
          <p:nvPr>
            <p:ph type="body" sz="quarter" idx="16"/>
          </p:nvPr>
        </p:nvSpPr>
        <p:spPr>
          <a:xfrm>
            <a:off x="2928331" y="3609020"/>
            <a:ext cx="2303573" cy="2628268"/>
          </a:xfrm>
        </p:spPr>
        <p:txBody>
          <a:bodyPr/>
          <a:lstStyle>
            <a:lvl1pPr marL="92075" indent="-92075">
              <a:defRPr sz="900"/>
            </a:lvl1pPr>
            <a:lvl2pPr marL="182563" indent="-90488">
              <a:defRPr sz="900"/>
            </a:lvl2pPr>
            <a:lvl3pPr marL="266700" indent="-84138">
              <a:defRPr sz="900"/>
            </a:lvl3pPr>
            <a:lvl4pPr marL="358775" indent="-92075">
              <a:defRPr sz="900"/>
            </a:lvl4pPr>
            <a:lvl5pPr marL="449263" indent="-90488">
              <a:defRPr sz="900"/>
            </a:lvl5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Bildplatzhalter 9">
            <a:extLst>
              <a:ext uri="{FF2B5EF4-FFF2-40B4-BE49-F238E27FC236}">
                <a16:creationId xmlns:a16="http://schemas.microsoft.com/office/drawing/2014/main" id="{4BF1E103-4F49-4361-A0CA-5F024751F1B8}"/>
              </a:ext>
            </a:extLst>
          </p:cNvPr>
          <p:cNvSpPr>
            <a:spLocks noGrp="1"/>
          </p:cNvSpPr>
          <p:nvPr>
            <p:ph type="pic" sz="quarter" idx="17"/>
          </p:nvPr>
        </p:nvSpPr>
        <p:spPr>
          <a:xfrm>
            <a:off x="2928331" y="1268413"/>
            <a:ext cx="2303573" cy="2232596"/>
          </a:xfrm>
          <a:solidFill>
            <a:schemeClr val="accent4"/>
          </a:solidFill>
        </p:spPr>
        <p:txBody>
          <a:bodyPr anchor="ctr"/>
          <a:lstStyle>
            <a:lvl1pPr marL="0" indent="0" algn="ctr">
              <a:buNone/>
              <a:defRPr/>
            </a:lvl1pPr>
          </a:lstStyle>
          <a:p>
            <a:r>
              <a:rPr lang="de-DE"/>
              <a:t>Bild durch Klicken auf Symbol hinzufügen</a:t>
            </a:r>
          </a:p>
        </p:txBody>
      </p:sp>
      <p:sp>
        <p:nvSpPr>
          <p:cNvPr id="14" name="Textplatzhalter 6">
            <a:extLst>
              <a:ext uri="{FF2B5EF4-FFF2-40B4-BE49-F238E27FC236}">
                <a16:creationId xmlns:a16="http://schemas.microsoft.com/office/drawing/2014/main" id="{1930E164-C9BB-4A82-9524-60B17ADA31BF}"/>
              </a:ext>
            </a:extLst>
          </p:cNvPr>
          <p:cNvSpPr>
            <a:spLocks noGrp="1"/>
          </p:cNvSpPr>
          <p:nvPr>
            <p:ph type="body" sz="quarter" idx="18"/>
          </p:nvPr>
        </p:nvSpPr>
        <p:spPr>
          <a:xfrm>
            <a:off x="5556623" y="3609020"/>
            <a:ext cx="2303573" cy="2628268"/>
          </a:xfrm>
        </p:spPr>
        <p:txBody>
          <a:bodyPr/>
          <a:lstStyle>
            <a:lvl1pPr marL="92075" indent="-92075">
              <a:defRPr sz="900"/>
            </a:lvl1pPr>
            <a:lvl2pPr marL="182563" indent="-90488">
              <a:defRPr sz="900"/>
            </a:lvl2pPr>
            <a:lvl3pPr marL="266700" indent="-84138">
              <a:defRPr sz="900"/>
            </a:lvl3pPr>
            <a:lvl4pPr marL="358775" indent="-92075">
              <a:defRPr sz="900"/>
            </a:lvl4pPr>
            <a:lvl5pPr marL="449263" indent="-90488">
              <a:defRPr sz="900"/>
            </a:lvl5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5" name="Bildplatzhalter 9">
            <a:extLst>
              <a:ext uri="{FF2B5EF4-FFF2-40B4-BE49-F238E27FC236}">
                <a16:creationId xmlns:a16="http://schemas.microsoft.com/office/drawing/2014/main" id="{C4B605E8-1358-46B0-9403-42BC0A5E76AD}"/>
              </a:ext>
            </a:extLst>
          </p:cNvPr>
          <p:cNvSpPr>
            <a:spLocks noGrp="1"/>
          </p:cNvSpPr>
          <p:nvPr>
            <p:ph type="pic" sz="quarter" idx="19"/>
          </p:nvPr>
        </p:nvSpPr>
        <p:spPr>
          <a:xfrm>
            <a:off x="5556623" y="1268413"/>
            <a:ext cx="2303573" cy="2232596"/>
          </a:xfrm>
          <a:solidFill>
            <a:schemeClr val="accent4"/>
          </a:solidFill>
        </p:spPr>
        <p:txBody>
          <a:bodyPr anchor="ctr"/>
          <a:lstStyle>
            <a:lvl1pPr marL="0" indent="0" algn="ctr">
              <a:buNone/>
              <a:defRPr/>
            </a:lvl1pPr>
          </a:lstStyle>
          <a:p>
            <a:r>
              <a:rPr lang="de-DE"/>
              <a:t>Bild durch Klicken auf Symbol hinzufügen</a:t>
            </a:r>
          </a:p>
        </p:txBody>
      </p:sp>
      <p:sp>
        <p:nvSpPr>
          <p:cNvPr id="16" name="Textplatzhalter 6">
            <a:extLst>
              <a:ext uri="{FF2B5EF4-FFF2-40B4-BE49-F238E27FC236}">
                <a16:creationId xmlns:a16="http://schemas.microsoft.com/office/drawing/2014/main" id="{9F1A9615-15C9-4659-8463-5A13E8C34802}"/>
              </a:ext>
            </a:extLst>
          </p:cNvPr>
          <p:cNvSpPr>
            <a:spLocks noGrp="1"/>
          </p:cNvSpPr>
          <p:nvPr>
            <p:ph type="body" sz="quarter" idx="20"/>
          </p:nvPr>
        </p:nvSpPr>
        <p:spPr>
          <a:xfrm>
            <a:off x="8184915" y="3609020"/>
            <a:ext cx="2303573" cy="2628268"/>
          </a:xfrm>
        </p:spPr>
        <p:txBody>
          <a:bodyPr/>
          <a:lstStyle>
            <a:lvl1pPr marL="92075" indent="-92075">
              <a:defRPr sz="900"/>
            </a:lvl1pPr>
            <a:lvl2pPr marL="182563" indent="-90488">
              <a:defRPr sz="900"/>
            </a:lvl2pPr>
            <a:lvl3pPr marL="266700" indent="-84138">
              <a:defRPr sz="900"/>
            </a:lvl3pPr>
            <a:lvl4pPr marL="358775" indent="-92075">
              <a:defRPr sz="900"/>
            </a:lvl4pPr>
            <a:lvl5pPr marL="449263" indent="-90488">
              <a:defRPr sz="900"/>
            </a:lvl5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7" name="Bildplatzhalter 9">
            <a:extLst>
              <a:ext uri="{FF2B5EF4-FFF2-40B4-BE49-F238E27FC236}">
                <a16:creationId xmlns:a16="http://schemas.microsoft.com/office/drawing/2014/main" id="{4C8D2B3B-711C-45A3-A866-73C14337CBB7}"/>
              </a:ext>
            </a:extLst>
          </p:cNvPr>
          <p:cNvSpPr>
            <a:spLocks noGrp="1"/>
          </p:cNvSpPr>
          <p:nvPr>
            <p:ph type="pic" sz="quarter" idx="21"/>
          </p:nvPr>
        </p:nvSpPr>
        <p:spPr>
          <a:xfrm>
            <a:off x="8184915" y="1268413"/>
            <a:ext cx="2303573" cy="2232596"/>
          </a:xfrm>
          <a:solidFill>
            <a:schemeClr val="accent4"/>
          </a:solidFill>
        </p:spPr>
        <p:txBody>
          <a:bodyPr anchor="ctr"/>
          <a:lstStyle>
            <a:lvl1pPr marL="0" indent="0" algn="ctr">
              <a:buNone/>
              <a:defRPr/>
            </a:lvl1pPr>
          </a:lstStyle>
          <a:p>
            <a:r>
              <a:rPr lang="de-DE"/>
              <a:t>Bild durch Klicken auf Symbol hinzufügen</a:t>
            </a:r>
          </a:p>
        </p:txBody>
      </p:sp>
    </p:spTree>
    <p:extLst>
      <p:ext uri="{BB962C8B-B14F-4D97-AF65-F5344CB8AC3E}">
        <p14:creationId xmlns:p14="http://schemas.microsoft.com/office/powerpoint/2010/main" val="18343918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ur Bild (schmal)">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9CC3A946-E7EC-4D51-87A3-19E575867BA7}"/>
              </a:ext>
            </a:extLst>
          </p:cNvPr>
          <p:cNvSpPr>
            <a:spLocks noGrp="1"/>
          </p:cNvSpPr>
          <p:nvPr>
            <p:ph type="dt" sz="half" idx="10"/>
          </p:nvPr>
        </p:nvSpPr>
        <p:spPr/>
        <p:txBody>
          <a:bodyPr/>
          <a:lstStyle/>
          <a:p>
            <a:r>
              <a:rPr lang="de-DE"/>
              <a:t>Name des Kapitels (optional)</a:t>
            </a:r>
          </a:p>
        </p:txBody>
      </p:sp>
      <p:sp>
        <p:nvSpPr>
          <p:cNvPr id="4" name="Fußzeilenplatzhalter 3">
            <a:extLst>
              <a:ext uri="{FF2B5EF4-FFF2-40B4-BE49-F238E27FC236}">
                <a16:creationId xmlns:a16="http://schemas.microsoft.com/office/drawing/2014/main" id="{44808FC6-327C-4182-897F-6FF17A4025D8}"/>
              </a:ext>
            </a:extLst>
          </p:cNvPr>
          <p:cNvSpPr>
            <a:spLocks noGrp="1"/>
          </p:cNvSpPr>
          <p:nvPr>
            <p:ph type="ftr" sz="quarter" idx="11"/>
          </p:nvPr>
        </p:nvSpPr>
        <p:spPr/>
        <p:txBody>
          <a:bodyPr/>
          <a:lstStyle/>
          <a:p>
            <a:r>
              <a:rPr lang="de-DE"/>
              <a:t>Organspende und Bewertungskompetenz im Biologieunterricht</a:t>
            </a:r>
          </a:p>
        </p:txBody>
      </p:sp>
      <p:sp>
        <p:nvSpPr>
          <p:cNvPr id="5" name="Foliennummernplatzhalter 4">
            <a:extLst>
              <a:ext uri="{FF2B5EF4-FFF2-40B4-BE49-F238E27FC236}">
                <a16:creationId xmlns:a16="http://schemas.microsoft.com/office/drawing/2014/main" id="{F3641FB9-0988-48DA-96F1-6F030438C00D}"/>
              </a:ext>
            </a:extLst>
          </p:cNvPr>
          <p:cNvSpPr>
            <a:spLocks noGrp="1"/>
          </p:cNvSpPr>
          <p:nvPr>
            <p:ph type="sldNum" sz="quarter" idx="12"/>
          </p:nvPr>
        </p:nvSpPr>
        <p:spPr/>
        <p:txBody>
          <a:bodyPr/>
          <a:lstStyle/>
          <a:p>
            <a:fld id="{968FC3C1-8B2E-4CF4-97FE-57A4E19AC873}" type="slidenum">
              <a:rPr lang="de-DE" smtClean="0"/>
              <a:t>‹Nr.›</a:t>
            </a:fld>
            <a:endParaRPr lang="de-DE"/>
          </a:p>
        </p:txBody>
      </p:sp>
      <p:sp>
        <p:nvSpPr>
          <p:cNvPr id="9" name="Bildplatzhalter 9">
            <a:extLst>
              <a:ext uri="{FF2B5EF4-FFF2-40B4-BE49-F238E27FC236}">
                <a16:creationId xmlns:a16="http://schemas.microsoft.com/office/drawing/2014/main" id="{02B1BBEC-2C7A-44FF-9604-43F3B9CC2EF9}"/>
              </a:ext>
            </a:extLst>
          </p:cNvPr>
          <p:cNvSpPr>
            <a:spLocks noGrp="1"/>
          </p:cNvSpPr>
          <p:nvPr>
            <p:ph type="pic" sz="quarter" idx="15"/>
          </p:nvPr>
        </p:nvSpPr>
        <p:spPr>
          <a:xfrm>
            <a:off x="300039" y="1268412"/>
            <a:ext cx="7380138" cy="4968875"/>
          </a:xfrm>
          <a:solidFill>
            <a:schemeClr val="accent4"/>
          </a:solidFill>
        </p:spPr>
        <p:txBody>
          <a:bodyPr anchor="ctr"/>
          <a:lstStyle>
            <a:lvl1pPr marL="0" indent="0" algn="ctr">
              <a:buNone/>
              <a:defRPr/>
            </a:lvl1pPr>
          </a:lstStyle>
          <a:p>
            <a:r>
              <a:rPr lang="de-DE"/>
              <a:t>Bild durch Klicken auf Symbol hinzufügen</a:t>
            </a:r>
          </a:p>
        </p:txBody>
      </p:sp>
    </p:spTree>
    <p:extLst>
      <p:ext uri="{BB962C8B-B14F-4D97-AF65-F5344CB8AC3E}">
        <p14:creationId xmlns:p14="http://schemas.microsoft.com/office/powerpoint/2010/main" val="15664992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DD51B7A0-2349-4EDA-A63A-B7A717CFB1D7}"/>
              </a:ext>
            </a:extLst>
          </p:cNvPr>
          <p:cNvSpPr>
            <a:spLocks noGrp="1"/>
          </p:cNvSpPr>
          <p:nvPr>
            <p:ph type="title"/>
          </p:nvPr>
        </p:nvSpPr>
        <p:spPr>
          <a:xfrm>
            <a:off x="300038" y="1324895"/>
            <a:ext cx="11591924" cy="688899"/>
          </a:xfrm>
          <a:prstGeom prst="rect">
            <a:avLst/>
          </a:prstGeom>
        </p:spPr>
        <p:txBody>
          <a:bodyPr vert="horz" lIns="0" tIns="0" rIns="0" bIns="0" rtlCol="0" anchor="t" anchorCtr="0">
            <a:noAutofit/>
          </a:bodyPr>
          <a:lstStyle/>
          <a:p>
            <a:r>
              <a:rPr lang="de-DE" dirty="0"/>
              <a:t>Titel</a:t>
            </a:r>
          </a:p>
        </p:txBody>
      </p:sp>
      <p:sp>
        <p:nvSpPr>
          <p:cNvPr id="3" name="Textplatzhalter 2">
            <a:extLst>
              <a:ext uri="{FF2B5EF4-FFF2-40B4-BE49-F238E27FC236}">
                <a16:creationId xmlns:a16="http://schemas.microsoft.com/office/drawing/2014/main" id="{E80BA506-857B-4D18-850B-BD7765473AE7}"/>
              </a:ext>
            </a:extLst>
          </p:cNvPr>
          <p:cNvSpPr>
            <a:spLocks noGrp="1"/>
          </p:cNvSpPr>
          <p:nvPr>
            <p:ph type="body" idx="1"/>
          </p:nvPr>
        </p:nvSpPr>
        <p:spPr>
          <a:xfrm>
            <a:off x="300037" y="2241550"/>
            <a:ext cx="11591925" cy="3995738"/>
          </a:xfrm>
          <a:prstGeom prst="rect">
            <a:avLst/>
          </a:prstGeom>
        </p:spPr>
        <p:txBody>
          <a:bodyPr vert="horz" lIns="0" tIns="0" rIns="0" bIns="0" rtlCol="0" anchor="t" anchorCtr="0">
            <a:no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a:extLst>
              <a:ext uri="{FF2B5EF4-FFF2-40B4-BE49-F238E27FC236}">
                <a16:creationId xmlns:a16="http://schemas.microsoft.com/office/drawing/2014/main" id="{86C1221F-2C01-43BF-A95C-DD43389C7FD4}"/>
              </a:ext>
            </a:extLst>
          </p:cNvPr>
          <p:cNvSpPr>
            <a:spLocks noGrp="1"/>
          </p:cNvSpPr>
          <p:nvPr>
            <p:ph type="dt" sz="half" idx="2"/>
          </p:nvPr>
        </p:nvSpPr>
        <p:spPr>
          <a:xfrm>
            <a:off x="10680514" y="6471135"/>
            <a:ext cx="780082" cy="204998"/>
          </a:xfrm>
          <a:prstGeom prst="rect">
            <a:avLst/>
          </a:prstGeom>
        </p:spPr>
        <p:txBody>
          <a:bodyPr vert="horz" wrap="none" lIns="0" tIns="0" rIns="0" bIns="0" rtlCol="0" anchor="t" anchorCtr="0">
            <a:noAutofit/>
          </a:bodyPr>
          <a:lstStyle>
            <a:lvl1pPr algn="r">
              <a:defRPr sz="900">
                <a:solidFill>
                  <a:schemeClr val="tx1"/>
                </a:solidFill>
              </a:defRPr>
            </a:lvl1pPr>
          </a:lstStyle>
          <a:p>
            <a:r>
              <a:rPr lang="de-DE"/>
              <a:t>Name des Kapitels (optional)</a:t>
            </a:r>
            <a:endParaRPr lang="de-DE" dirty="0"/>
          </a:p>
        </p:txBody>
      </p:sp>
      <p:sp>
        <p:nvSpPr>
          <p:cNvPr id="5" name="Fußzeilenplatzhalter 4">
            <a:extLst>
              <a:ext uri="{FF2B5EF4-FFF2-40B4-BE49-F238E27FC236}">
                <a16:creationId xmlns:a16="http://schemas.microsoft.com/office/drawing/2014/main" id="{625A9539-B132-412C-9661-DED3B820CED5}"/>
              </a:ext>
            </a:extLst>
          </p:cNvPr>
          <p:cNvSpPr>
            <a:spLocks noGrp="1"/>
          </p:cNvSpPr>
          <p:nvPr>
            <p:ph type="ftr" sz="quarter" idx="3"/>
          </p:nvPr>
        </p:nvSpPr>
        <p:spPr>
          <a:xfrm>
            <a:off x="300038" y="6471135"/>
            <a:ext cx="10308468" cy="204998"/>
          </a:xfrm>
          <a:prstGeom prst="rect">
            <a:avLst/>
          </a:prstGeom>
        </p:spPr>
        <p:txBody>
          <a:bodyPr vert="horz" lIns="0" tIns="0" rIns="0" bIns="0" rtlCol="0" anchor="t" anchorCtr="0">
            <a:noAutofit/>
          </a:bodyPr>
          <a:lstStyle>
            <a:lvl1pPr algn="l">
              <a:defRPr sz="900">
                <a:solidFill>
                  <a:schemeClr val="tx1"/>
                </a:solidFill>
              </a:defRPr>
            </a:lvl1pPr>
          </a:lstStyle>
          <a:p>
            <a:r>
              <a:rPr lang="de-DE"/>
              <a:t>Organspende und Bewertungskompetenz im Biologieunterricht</a:t>
            </a:r>
            <a:endParaRPr lang="de-DE" dirty="0"/>
          </a:p>
        </p:txBody>
      </p:sp>
      <p:sp>
        <p:nvSpPr>
          <p:cNvPr id="6" name="Foliennummernplatzhalter 5">
            <a:extLst>
              <a:ext uri="{FF2B5EF4-FFF2-40B4-BE49-F238E27FC236}">
                <a16:creationId xmlns:a16="http://schemas.microsoft.com/office/drawing/2014/main" id="{9C13D3EB-E170-4754-9007-33BFBA56E6AD}"/>
              </a:ext>
            </a:extLst>
          </p:cNvPr>
          <p:cNvSpPr>
            <a:spLocks noGrp="1"/>
          </p:cNvSpPr>
          <p:nvPr>
            <p:ph type="sldNum" sz="quarter" idx="4"/>
          </p:nvPr>
        </p:nvSpPr>
        <p:spPr>
          <a:xfrm>
            <a:off x="11532604" y="6471135"/>
            <a:ext cx="359358" cy="204998"/>
          </a:xfrm>
          <a:prstGeom prst="rect">
            <a:avLst/>
          </a:prstGeom>
        </p:spPr>
        <p:txBody>
          <a:bodyPr vert="horz" wrap="none" lIns="0" tIns="0" rIns="0" bIns="0" rtlCol="0" anchor="t" anchorCtr="0">
            <a:noAutofit/>
          </a:bodyPr>
          <a:lstStyle>
            <a:lvl1pPr algn="r">
              <a:defRPr sz="900">
                <a:solidFill>
                  <a:schemeClr val="tx1"/>
                </a:solidFill>
              </a:defRPr>
            </a:lvl1pPr>
          </a:lstStyle>
          <a:p>
            <a:fld id="{968FC3C1-8B2E-4CF4-97FE-57A4E19AC873}" type="slidenum">
              <a:rPr lang="de-DE" smtClean="0"/>
              <a:pPr/>
              <a:t>‹Nr.›</a:t>
            </a:fld>
            <a:endParaRPr lang="de-DE" dirty="0"/>
          </a:p>
        </p:txBody>
      </p:sp>
    </p:spTree>
    <p:extLst>
      <p:ext uri="{BB962C8B-B14F-4D97-AF65-F5344CB8AC3E}">
        <p14:creationId xmlns:p14="http://schemas.microsoft.com/office/powerpoint/2010/main" val="641702453"/>
      </p:ext>
    </p:extLst>
  </p:cSld>
  <p:clrMap bg1="lt1" tx1="dk1" bg2="lt2" tx2="dk2" accent1="accent1" accent2="accent2" accent3="accent3" accent4="accent4" accent5="accent5" accent6="accent6" hlink="hlink" folHlink="folHlink"/>
  <p:sldLayoutIdLst>
    <p:sldLayoutId id="2147483649" r:id="rId1"/>
    <p:sldLayoutId id="2147483663" r:id="rId2"/>
    <p:sldLayoutId id="2147483650" r:id="rId3"/>
    <p:sldLayoutId id="2147483656" r:id="rId4"/>
    <p:sldLayoutId id="2147483657" r:id="rId5"/>
    <p:sldLayoutId id="2147483658" r:id="rId6"/>
    <p:sldLayoutId id="2147483659" r:id="rId7"/>
    <p:sldLayoutId id="2147483664" r:id="rId8"/>
    <p:sldLayoutId id="2147483660" r:id="rId9"/>
    <p:sldLayoutId id="2147483661" r:id="rId10"/>
    <p:sldLayoutId id="2147483662" r:id="rId11"/>
    <p:sldLayoutId id="2147483654" r:id="rId12"/>
    <p:sldLayoutId id="2147483655" r:id="rId13"/>
    <p:sldLayoutId id="2147483665" r:id="rId14"/>
  </p:sldLayoutIdLst>
  <p:hf sldNum="0" hdr="0" ftr="0" dt="0"/>
  <p:txStyles>
    <p:title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p:titleStyle>
    <p:bodyStyle>
      <a:lvl1pPr marL="176213" indent="-176213" algn="l" defTabSz="914400" rtl="0" eaLnBrk="1" latinLnBrk="0" hangingPunct="1">
        <a:lnSpc>
          <a:spcPct val="150000"/>
        </a:lnSpc>
        <a:spcBef>
          <a:spcPts val="0"/>
        </a:spcBef>
        <a:buFont typeface="Arial" panose="020B0604020202020204" pitchFamily="34" charset="0"/>
        <a:buChar char="•"/>
        <a:defRPr sz="2000" kern="1200">
          <a:solidFill>
            <a:schemeClr val="tx1"/>
          </a:solidFill>
          <a:latin typeface="+mn-lt"/>
          <a:ea typeface="+mn-ea"/>
          <a:cs typeface="+mn-cs"/>
        </a:defRPr>
      </a:lvl1pPr>
      <a:lvl2pPr marL="358775" indent="-182563" algn="l" defTabSz="914400" rtl="0" eaLnBrk="1" latinLnBrk="0" hangingPunct="1">
        <a:lnSpc>
          <a:spcPct val="150000"/>
        </a:lnSpc>
        <a:spcBef>
          <a:spcPts val="0"/>
        </a:spcBef>
        <a:buFont typeface="Arial" panose="020B0604020202020204" pitchFamily="34" charset="0"/>
        <a:buChar char="•"/>
        <a:defRPr sz="2000" kern="1200">
          <a:solidFill>
            <a:schemeClr val="tx1"/>
          </a:solidFill>
          <a:latin typeface="+mn-lt"/>
          <a:ea typeface="+mn-ea"/>
          <a:cs typeface="+mn-cs"/>
        </a:defRPr>
      </a:lvl2pPr>
      <a:lvl3pPr marL="534988" indent="-176213" algn="l" defTabSz="914400" rtl="0" eaLnBrk="1" latinLnBrk="0" hangingPunct="1">
        <a:lnSpc>
          <a:spcPct val="150000"/>
        </a:lnSpc>
        <a:spcBef>
          <a:spcPts val="0"/>
        </a:spcBef>
        <a:buFont typeface="Arial" panose="020B0604020202020204" pitchFamily="34" charset="0"/>
        <a:buChar char="•"/>
        <a:defRPr sz="2000" kern="1200">
          <a:solidFill>
            <a:schemeClr val="tx1"/>
          </a:solidFill>
          <a:latin typeface="+mn-lt"/>
          <a:ea typeface="+mn-ea"/>
          <a:cs typeface="+mn-cs"/>
        </a:defRPr>
      </a:lvl3pPr>
      <a:lvl4pPr marL="717550" indent="-182563" algn="l" defTabSz="914400" rtl="0" eaLnBrk="1" latinLnBrk="0" hangingPunct="1">
        <a:lnSpc>
          <a:spcPct val="150000"/>
        </a:lnSpc>
        <a:spcBef>
          <a:spcPts val="0"/>
        </a:spcBef>
        <a:buFont typeface="Arial" panose="020B0604020202020204" pitchFamily="34" charset="0"/>
        <a:buChar char="•"/>
        <a:defRPr sz="2000" kern="1200">
          <a:solidFill>
            <a:schemeClr val="tx1"/>
          </a:solidFill>
          <a:latin typeface="+mn-lt"/>
          <a:ea typeface="+mn-ea"/>
          <a:cs typeface="+mn-cs"/>
        </a:defRPr>
      </a:lvl4pPr>
      <a:lvl5pPr marL="893763" indent="-176213" algn="l" defTabSz="914400" rtl="0" eaLnBrk="1" latinLnBrk="0" hangingPunct="1">
        <a:lnSpc>
          <a:spcPct val="150000"/>
        </a:lnSpc>
        <a:spcBef>
          <a:spcPts val="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799" userDrawn="1">
          <p15:clr>
            <a:srgbClr val="F26B43"/>
          </p15:clr>
        </p15:guide>
        <p15:guide id="2" pos="189" userDrawn="1">
          <p15:clr>
            <a:srgbClr val="F26B43"/>
          </p15:clr>
        </p15:guide>
        <p15:guide id="3" pos="7491" userDrawn="1">
          <p15:clr>
            <a:srgbClr val="F26B43"/>
          </p15:clr>
        </p15:guide>
        <p15:guide id="4" orient="horz" pos="3929" userDrawn="1">
          <p15:clr>
            <a:srgbClr val="F26B43"/>
          </p15:clr>
        </p15:guide>
        <p15:guide id="5" orient="horz" pos="1412"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a:extLst>
              <a:ext uri="{FF2B5EF4-FFF2-40B4-BE49-F238E27FC236}">
                <a16:creationId xmlns:a16="http://schemas.microsoft.com/office/drawing/2014/main" id="{77AA8CF5-DC38-48AD-B4E4-4B895840FD9E}"/>
              </a:ext>
            </a:extLst>
          </p:cNvPr>
          <p:cNvSpPr txBox="1">
            <a:spLocks/>
          </p:cNvSpPr>
          <p:nvPr/>
        </p:nvSpPr>
        <p:spPr>
          <a:xfrm>
            <a:off x="2756712" y="620688"/>
            <a:ext cx="6678576" cy="158417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6000" b="1" kern="1200">
                <a:solidFill>
                  <a:schemeClr val="tx1"/>
                </a:solidFill>
                <a:latin typeface="+mj-lt"/>
                <a:ea typeface="+mj-ea"/>
                <a:cs typeface="+mj-cs"/>
              </a:defRPr>
            </a:lvl1pPr>
          </a:lstStyle>
          <a:p>
            <a:pPr algn="ctr">
              <a:spcBef>
                <a:spcPts val="800"/>
              </a:spcBef>
              <a:spcAft>
                <a:spcPts val="800"/>
              </a:spcAft>
            </a:pPr>
            <a:r>
              <a:rPr lang="de-DE" sz="4000" dirty="0">
                <a:solidFill>
                  <a:srgbClr val="96B56B"/>
                </a:solidFill>
              </a:rPr>
              <a:t>Fallbeispiel Organspende</a:t>
            </a:r>
          </a:p>
        </p:txBody>
      </p:sp>
      <p:sp>
        <p:nvSpPr>
          <p:cNvPr id="3" name="Textplatzhalter 2">
            <a:extLst>
              <a:ext uri="{FF2B5EF4-FFF2-40B4-BE49-F238E27FC236}">
                <a16:creationId xmlns:a16="http://schemas.microsoft.com/office/drawing/2014/main" id="{4D8BF9B3-A5A3-2B47-B469-5FDEF61466D6}"/>
              </a:ext>
            </a:extLst>
          </p:cNvPr>
          <p:cNvSpPr>
            <a:spLocks noGrp="1"/>
          </p:cNvSpPr>
          <p:nvPr>
            <p:ph type="body" sz="quarter" idx="13"/>
          </p:nvPr>
        </p:nvSpPr>
        <p:spPr>
          <a:xfrm>
            <a:off x="300037" y="1484784"/>
            <a:ext cx="11591925" cy="4752504"/>
          </a:xfrm>
        </p:spPr>
        <p:txBody>
          <a:bodyPr>
            <a:noAutofit/>
          </a:bodyPr>
          <a:lstStyle/>
          <a:p>
            <a:pPr marL="0" indent="0">
              <a:buNone/>
            </a:pPr>
            <a:r>
              <a:rPr lang="de-DE" sz="1800" b="1" dirty="0" err="1"/>
              <a:t>Debriefing</a:t>
            </a:r>
            <a:endParaRPr lang="de-DE" sz="1800" b="1" dirty="0"/>
          </a:p>
          <a:p>
            <a:pPr>
              <a:lnSpc>
                <a:spcPct val="114000"/>
              </a:lnSpc>
              <a:spcBef>
                <a:spcPts val="300"/>
              </a:spcBef>
            </a:pPr>
            <a:r>
              <a:rPr lang="de-DE" sz="1800" dirty="0"/>
              <a:t>In einem solchen Dilemma stehen die Rechte und moralischen Verpflichtungen zweier fiktiver Personen miteinander im Konflikt. </a:t>
            </a:r>
          </a:p>
          <a:p>
            <a:pPr>
              <a:lnSpc>
                <a:spcPct val="114000"/>
              </a:lnSpc>
              <a:spcBef>
                <a:spcPts val="300"/>
              </a:spcBef>
            </a:pPr>
            <a:r>
              <a:rPr lang="de-DE" sz="1800" dirty="0"/>
              <a:t>Dieser Konflikt besteht auch auf gesellschaftlicher Ebene zwischen potenziellen Organspendern und den Personen auf der Warteliste für ein Spenderorgan. </a:t>
            </a:r>
          </a:p>
          <a:p>
            <a:pPr>
              <a:lnSpc>
                <a:spcPct val="114000"/>
              </a:lnSpc>
              <a:spcBef>
                <a:spcPts val="300"/>
              </a:spcBef>
            </a:pPr>
            <a:r>
              <a:rPr lang="de-DE" sz="1800" dirty="0"/>
              <a:t>Diesen zu helfen, ist auf der einen Seite eine moralische Verpflichtung, da es ein Gebot zur Hilfeleistung gibt. </a:t>
            </a:r>
          </a:p>
          <a:p>
            <a:pPr>
              <a:lnSpc>
                <a:spcPct val="114000"/>
              </a:lnSpc>
              <a:spcBef>
                <a:spcPts val="300"/>
              </a:spcBef>
            </a:pPr>
            <a:r>
              <a:rPr lang="de-DE" sz="1800" dirty="0"/>
              <a:t>Ein Argument, das an dieser Stelle für eine Organspende spricht, ist, dass damit Leben gerettet werden kann. </a:t>
            </a:r>
          </a:p>
          <a:p>
            <a:pPr>
              <a:lnSpc>
                <a:spcPct val="114000"/>
              </a:lnSpc>
              <a:spcBef>
                <a:spcPts val="300"/>
              </a:spcBef>
            </a:pPr>
            <a:r>
              <a:rPr lang="de-DE" sz="1800" dirty="0"/>
              <a:t>Auf der anderen Seite haben Personen das Recht, auch nach ihrem Tod über ihren Körper zu bestimmen, und es ist daher moralisch fraglich, ob Angehörige stellvertretend eine Entscheidung bezüglich Organspende treffen dürfen. </a:t>
            </a:r>
          </a:p>
          <a:p>
            <a:pPr>
              <a:lnSpc>
                <a:spcPct val="114000"/>
              </a:lnSpc>
              <a:spcBef>
                <a:spcPts val="300"/>
              </a:spcBef>
            </a:pPr>
            <a:r>
              <a:rPr lang="de-DE" sz="1800" dirty="0"/>
              <a:t>Denn zusätzlich haben Verstorbene das Recht auf einen unversehrten Leichnam. </a:t>
            </a:r>
          </a:p>
          <a:p>
            <a:pPr>
              <a:lnSpc>
                <a:spcPct val="114000"/>
              </a:lnSpc>
              <a:spcBef>
                <a:spcPts val="300"/>
              </a:spcBef>
            </a:pPr>
            <a:r>
              <a:rPr lang="de-DE" sz="1800" dirty="0"/>
              <a:t>Damit hat eine verstorbene Person zu Lebzeiten das moralische Recht, einer Organentnahme nach dem Tod zu widersprechen, auch wenn das Gebot der Hilfeleistung gilt. </a:t>
            </a:r>
          </a:p>
          <a:p>
            <a:pPr>
              <a:lnSpc>
                <a:spcPct val="114000"/>
              </a:lnSpc>
              <a:spcBef>
                <a:spcPts val="300"/>
              </a:spcBef>
            </a:pPr>
            <a:r>
              <a:rPr lang="de-DE" sz="1800" dirty="0"/>
              <a:t>Vor diesem Wertekonflikt stehen daher auch die Angehörigen, die unter der Unsicherheit, nicht zu wissen, ob die/der Verstorbene zugestimmt oder widersprochen hätte, eine Entscheidung treffen sollen.</a:t>
            </a:r>
            <a:endParaRPr lang="de-DE" sz="1800" b="1" dirty="0"/>
          </a:p>
        </p:txBody>
      </p:sp>
    </p:spTree>
    <p:extLst>
      <p:ext uri="{BB962C8B-B14F-4D97-AF65-F5344CB8AC3E}">
        <p14:creationId xmlns:p14="http://schemas.microsoft.com/office/powerpoint/2010/main" val="42729636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a:extLst>
              <a:ext uri="{FF2B5EF4-FFF2-40B4-BE49-F238E27FC236}">
                <a16:creationId xmlns:a16="http://schemas.microsoft.com/office/drawing/2014/main" id="{77AA8CF5-DC38-48AD-B4E4-4B895840FD9E}"/>
              </a:ext>
            </a:extLst>
          </p:cNvPr>
          <p:cNvSpPr txBox="1">
            <a:spLocks/>
          </p:cNvSpPr>
          <p:nvPr/>
        </p:nvSpPr>
        <p:spPr>
          <a:xfrm>
            <a:off x="2207568" y="620688"/>
            <a:ext cx="7848872" cy="158417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6000" b="1" kern="1200">
                <a:solidFill>
                  <a:schemeClr val="tx1"/>
                </a:solidFill>
                <a:latin typeface="+mj-lt"/>
                <a:ea typeface="+mj-ea"/>
                <a:cs typeface="+mj-cs"/>
              </a:defRPr>
            </a:lvl1pPr>
          </a:lstStyle>
          <a:p>
            <a:pPr algn="ctr">
              <a:spcBef>
                <a:spcPts val="800"/>
              </a:spcBef>
              <a:spcAft>
                <a:spcPts val="800"/>
              </a:spcAft>
            </a:pPr>
            <a:r>
              <a:rPr lang="de-DE" sz="4000" dirty="0" err="1">
                <a:solidFill>
                  <a:srgbClr val="96B56B"/>
                </a:solidFill>
              </a:rPr>
              <a:t>Socio</a:t>
            </a:r>
            <a:r>
              <a:rPr lang="de-DE" sz="4000" dirty="0">
                <a:solidFill>
                  <a:srgbClr val="96B56B"/>
                </a:solidFill>
              </a:rPr>
              <a:t>-Scientific </a:t>
            </a:r>
            <a:r>
              <a:rPr lang="de-DE" sz="4000" dirty="0" err="1">
                <a:solidFill>
                  <a:srgbClr val="96B56B"/>
                </a:solidFill>
              </a:rPr>
              <a:t>Issues</a:t>
            </a:r>
            <a:r>
              <a:rPr lang="de-DE" sz="4000" dirty="0">
                <a:solidFill>
                  <a:srgbClr val="96B56B"/>
                </a:solidFill>
              </a:rPr>
              <a:t> (SSIs)</a:t>
            </a:r>
          </a:p>
        </p:txBody>
      </p:sp>
      <p:sp>
        <p:nvSpPr>
          <p:cNvPr id="3" name="Textplatzhalter 2">
            <a:extLst>
              <a:ext uri="{FF2B5EF4-FFF2-40B4-BE49-F238E27FC236}">
                <a16:creationId xmlns:a16="http://schemas.microsoft.com/office/drawing/2014/main" id="{4D8BF9B3-A5A3-2B47-B469-5FDEF61466D6}"/>
              </a:ext>
            </a:extLst>
          </p:cNvPr>
          <p:cNvSpPr>
            <a:spLocks noGrp="1"/>
          </p:cNvSpPr>
          <p:nvPr>
            <p:ph type="body" sz="quarter" idx="13"/>
          </p:nvPr>
        </p:nvSpPr>
        <p:spPr>
          <a:xfrm>
            <a:off x="300037" y="1484784"/>
            <a:ext cx="11591925" cy="4752504"/>
          </a:xfrm>
        </p:spPr>
        <p:txBody>
          <a:bodyPr>
            <a:noAutofit/>
          </a:bodyPr>
          <a:lstStyle/>
          <a:p>
            <a:pPr marL="0" indent="0">
              <a:buNone/>
            </a:pPr>
            <a:r>
              <a:rPr lang="de-DE" sz="1800" b="1" dirty="0" err="1"/>
              <a:t>Debriefing</a:t>
            </a:r>
            <a:endParaRPr lang="de-DE" sz="1800" b="1" dirty="0"/>
          </a:p>
          <a:p>
            <a:pPr>
              <a:lnSpc>
                <a:spcPct val="114000"/>
              </a:lnSpc>
              <a:spcBef>
                <a:spcPts val="300"/>
              </a:spcBef>
            </a:pPr>
            <a:r>
              <a:rPr lang="de-DE" sz="1800" dirty="0"/>
              <a:t>SSIs zeichnen sich dadurch aus, dass es keine eindeutig richtige Antwort gibt</a:t>
            </a:r>
          </a:p>
          <a:p>
            <a:pPr>
              <a:lnSpc>
                <a:spcPct val="114000"/>
              </a:lnSpc>
              <a:spcBef>
                <a:spcPts val="300"/>
              </a:spcBef>
            </a:pPr>
            <a:r>
              <a:rPr lang="de-DE" sz="1800" dirty="0"/>
              <a:t>Entscheidungen und Urteile zu SSIs müssen daher immer begründet werden</a:t>
            </a:r>
          </a:p>
          <a:p>
            <a:pPr>
              <a:lnSpc>
                <a:spcPct val="114000"/>
              </a:lnSpc>
              <a:spcBef>
                <a:spcPts val="300"/>
              </a:spcBef>
            </a:pPr>
            <a:r>
              <a:rPr lang="de-DE" sz="1800" dirty="0"/>
              <a:t>Argumente für und gegen eine bestimmte Entscheidung können fachlicher oder </a:t>
            </a:r>
            <a:r>
              <a:rPr lang="de-DE" sz="1800"/>
              <a:t>ethischer Natur sein</a:t>
            </a:r>
            <a:endParaRPr lang="de-DE" sz="1800" dirty="0"/>
          </a:p>
          <a:p>
            <a:pPr>
              <a:lnSpc>
                <a:spcPct val="114000"/>
              </a:lnSpc>
              <a:spcBef>
                <a:spcPts val="300"/>
              </a:spcBef>
            </a:pPr>
            <a:r>
              <a:rPr lang="de-DE" sz="1800" dirty="0"/>
              <a:t>Grundlage für die Bewertung ist daher nicht die Entscheidung, die </a:t>
            </a:r>
            <a:r>
              <a:rPr lang="de-DE" sz="1800" dirty="0" err="1"/>
              <a:t>ein:e</a:t>
            </a:r>
            <a:r>
              <a:rPr lang="de-DE" sz="1800" dirty="0"/>
              <a:t> </a:t>
            </a:r>
            <a:r>
              <a:rPr lang="de-DE" sz="1800" dirty="0" err="1"/>
              <a:t>Lernende:r</a:t>
            </a:r>
            <a:r>
              <a:rPr lang="de-DE" sz="1800" dirty="0"/>
              <a:t> getroffen hat, sondern </a:t>
            </a:r>
            <a:r>
              <a:rPr lang="de-DE" sz="1800" dirty="0" err="1"/>
              <a:t>seine:ihre</a:t>
            </a:r>
            <a:r>
              <a:rPr lang="de-DE" sz="1800" dirty="0"/>
              <a:t> Begründung</a:t>
            </a:r>
          </a:p>
        </p:txBody>
      </p:sp>
    </p:spTree>
    <p:extLst>
      <p:ext uri="{BB962C8B-B14F-4D97-AF65-F5344CB8AC3E}">
        <p14:creationId xmlns:p14="http://schemas.microsoft.com/office/powerpoint/2010/main" val="369835662"/>
      </p:ext>
    </p:extLst>
  </p:cSld>
  <p:clrMapOvr>
    <a:masterClrMapping/>
  </p:clrMapOvr>
</p:sld>
</file>

<file path=ppt/theme/theme1.xml><?xml version="1.0" encoding="utf-8"?>
<a:theme xmlns:a="http://schemas.openxmlformats.org/drawingml/2006/main" name="Larissa">
  <a:themeElements>
    <a:clrScheme name="Benutzerdefiniert 125">
      <a:dk1>
        <a:sysClr val="windowText" lastClr="000000"/>
      </a:dk1>
      <a:lt1>
        <a:sysClr val="window" lastClr="FFFFFF"/>
      </a:lt1>
      <a:dk2>
        <a:srgbClr val="7F7F7F"/>
      </a:dk2>
      <a:lt2>
        <a:srgbClr val="F2F2F2"/>
      </a:lt2>
      <a:accent1>
        <a:srgbClr val="000000"/>
      </a:accent1>
      <a:accent2>
        <a:srgbClr val="7F7F7F"/>
      </a:accent2>
      <a:accent3>
        <a:srgbClr val="A5A5A5"/>
      </a:accent3>
      <a:accent4>
        <a:srgbClr val="BFBFBF"/>
      </a:accent4>
      <a:accent5>
        <a:srgbClr val="D8D8D8"/>
      </a:accent5>
      <a:accent6>
        <a:srgbClr val="F2F2F2"/>
      </a:accent6>
      <a:hlink>
        <a:srgbClr val="000000"/>
      </a:hlink>
      <a:folHlink>
        <a:srgbClr val="000000"/>
      </a:folHlink>
    </a:clrScheme>
    <a:fontScheme name="_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custClrLst>
    <a:custClr name="Fakultät für Biologie">
      <a:srgbClr val="92B168"/>
    </a:custClr>
    <a:custClr name="Fakultät für Chemie">
      <a:srgbClr val="A08CAA"/>
    </a:custClr>
    <a:custClr name="Fakultät für Erziehungswissenschaft">
      <a:srgbClr val="F08C50"/>
    </a:custClr>
    <a:custClr name="Fakultät für Geschichtswissenschaft, Philosophie und Theologie">
      <a:srgbClr val="7DB4BE"/>
    </a:custClr>
    <a:custClr name="Fakultät für Gesundheitswissenschaften">
      <a:srgbClr val="DC5A5A"/>
    </a:custClr>
    <a:custClr name="Fakultät für Linguistik und Literaturwissenschaft">
      <a:srgbClr val="8FA3B9"/>
    </a:custClr>
    <a:custClr name="Fakultät für Mathematik">
      <a:srgbClr val="DCAA41"/>
    </a:custClr>
    <a:custClr name="Medizinische Fakultät">
      <a:srgbClr val="145F7D"/>
    </a:custClr>
    <a:custClr name="Fakultät für Physik">
      <a:srgbClr val="649696"/>
    </a:custClr>
    <a:custClr name="Fakultät für Rechtswissenschaft">
      <a:srgbClr val="8C8C96"/>
    </a:custClr>
    <a:custClr name="Fakultät für Psychologie und Sportwissenschaft">
      <a:srgbClr val="8C3250"/>
    </a:custClr>
    <a:custClr name="Fakultät für Soziologie">
      <a:srgbClr val="BFD02F"/>
    </a:custClr>
    <a:custClr name="Technische Fakultät">
      <a:srgbClr val="6C8AA8"/>
    </a:custClr>
    <a:custClr name="Fakultät für Wirtschaftswissenschaften">
      <a:srgbClr val="74799B"/>
    </a:custClr>
    <a:custClr name="Grün Print">
      <a:srgbClr val="008965"/>
    </a:custClr>
    <a:custClr name="Grün Digital">
      <a:srgbClr val="14F5B4"/>
    </a:custClr>
  </a:custClrLst>
  <a:extLst>
    <a:ext uri="{05A4C25C-085E-4340-85A3-A5531E510DB2}">
      <thm15:themeFamily xmlns:thm15="http://schemas.microsoft.com/office/thememl/2012/main" name="UBF_PowerPoint_de_Biologie" id="{E60DF889-2D7B-4045-B2BA-C707F781E810}" vid="{AB06551C-1A96-481E-93FD-03B37BECA602}"/>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258</Words>
  <Application>Microsoft Office PowerPoint</Application>
  <PresentationFormat>Breitbild</PresentationFormat>
  <Paragraphs>18</Paragraphs>
  <Slides>2</Slides>
  <Notes>2</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2</vt:i4>
      </vt:variant>
    </vt:vector>
  </HeadingPairs>
  <TitlesOfParts>
    <vt:vector size="5" baseType="lpstr">
      <vt:lpstr>Arial</vt:lpstr>
      <vt:lpstr>Calibri</vt:lpstr>
      <vt:lpstr>Larissa</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Bewertungskompetenz im Biologieunterricht</dc:title>
  <dc:creator>Moritz Klatthaar</dc:creator>
  <cp:lastModifiedBy>localadmin</cp:lastModifiedBy>
  <cp:revision>212</cp:revision>
  <dcterms:created xsi:type="dcterms:W3CDTF">2021-01-20T08:47:18Z</dcterms:created>
  <dcterms:modified xsi:type="dcterms:W3CDTF">2023-07-28T05:45:33Z</dcterms:modified>
</cp:coreProperties>
</file>